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340c3f355344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4b37dbbf5844b5"/>
  </p:sldMasterIdLst>
  <p:sldIdLst>
    <p:sldId xmlns:r="http://schemas.openxmlformats.org/officeDocument/2006/relationships" id="256" r:id="Rd18e242e601b459f"/>
    <p:sldId xmlns:r="http://schemas.openxmlformats.org/officeDocument/2006/relationships" id="257" r:id="R807419829a154a90"/>
    <p:sldId xmlns:r="http://schemas.openxmlformats.org/officeDocument/2006/relationships" id="258" r:id="Ra58459ae537c4d1d"/>
    <p:sldId xmlns:r="http://schemas.openxmlformats.org/officeDocument/2006/relationships" id="259" r:id="R4993cab957fc4e93"/>
    <p:sldId xmlns:r="http://schemas.openxmlformats.org/officeDocument/2006/relationships" id="260" r:id="R4d1ea667ce144106"/>
    <p:sldId xmlns:r="http://schemas.openxmlformats.org/officeDocument/2006/relationships" id="261" r:id="Rccd688117bd74e0d"/>
    <p:sldId xmlns:r="http://schemas.openxmlformats.org/officeDocument/2006/relationships" id="262" r:id="R1c3abccc69fb46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4b37dbbf5844b5" /><Relationship Type="http://schemas.openxmlformats.org/officeDocument/2006/relationships/slide" Target="/ppt/slides/slide1.xml" Id="Rd18e242e601b459f" /><Relationship Type="http://schemas.openxmlformats.org/officeDocument/2006/relationships/slide" Target="/ppt/slides/slide2.xml" Id="R807419829a154a90" /><Relationship Type="http://schemas.openxmlformats.org/officeDocument/2006/relationships/slide" Target="/ppt/slides/slide3.xml" Id="Ra58459ae537c4d1d" /><Relationship Type="http://schemas.openxmlformats.org/officeDocument/2006/relationships/slide" Target="/ppt/slides/slide4.xml" Id="R4993cab957fc4e93" /><Relationship Type="http://schemas.openxmlformats.org/officeDocument/2006/relationships/slide" Target="/ppt/slides/slide5.xml" Id="R4d1ea667ce144106" /><Relationship Type="http://schemas.openxmlformats.org/officeDocument/2006/relationships/slide" Target="/ppt/slides/slide6.xml" Id="Rccd688117bd74e0d" /><Relationship Type="http://schemas.openxmlformats.org/officeDocument/2006/relationships/slide" Target="/ppt/slides/slide7.xml" Id="R1c3abccc69fb46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15e737b7e149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a2a4120084828" /><Relationship Type="http://schemas.openxmlformats.org/officeDocument/2006/relationships/theme" Target="/ppt/slideMasters/theme/theme1.xml" Id="Ra80ad1f22e3341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fa2a41200848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1c63365614e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b8ff6847645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9ebb8d3bb4f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6f0fc27b845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5aced22664e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294e8e7c64e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bb148066642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DAB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7 249 732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18 331 420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ARILD BAKKEN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921 893 035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DAB HOLDING AS</a:t>
            </a:r>
          </a:p>
        </p:txBody>
      </p:sp>
    </p:spTree>
  </p:cSld>
  <p:clrMapOvr>
    <a:masterClrMapping xmlns:a="http://schemas.openxmlformats.org/drawingml/2006/main"/>
  </p:clrMapOvr>
</p:sld>
</file>