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ac42c7afa46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aa1ef89cd3440f"/>
  </p:sldMasterIdLst>
  <p:sldIdLst>
    <p:sldId xmlns:r="http://schemas.openxmlformats.org/officeDocument/2006/relationships" id="256" r:id="R91db094a6868482d"/>
    <p:sldId xmlns:r="http://schemas.openxmlformats.org/officeDocument/2006/relationships" id="257" r:id="Raab2ba49d9324b45"/>
    <p:sldId xmlns:r="http://schemas.openxmlformats.org/officeDocument/2006/relationships" id="258" r:id="R37c55c0328f640ce"/>
    <p:sldId xmlns:r="http://schemas.openxmlformats.org/officeDocument/2006/relationships" id="259" r:id="Rb388d469cc2b4e98"/>
    <p:sldId xmlns:r="http://schemas.openxmlformats.org/officeDocument/2006/relationships" id="260" r:id="R772579a4915e4afd"/>
    <p:sldId xmlns:r="http://schemas.openxmlformats.org/officeDocument/2006/relationships" id="261" r:id="Rd1174f540601430d"/>
    <p:sldId xmlns:r="http://schemas.openxmlformats.org/officeDocument/2006/relationships" id="262" r:id="R6a89fe1f198548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a1ef89cd3440f" /><Relationship Type="http://schemas.openxmlformats.org/officeDocument/2006/relationships/slide" Target="/ppt/slides/slide1.xml" Id="R91db094a6868482d" /><Relationship Type="http://schemas.openxmlformats.org/officeDocument/2006/relationships/slide" Target="/ppt/slides/slide2.xml" Id="Raab2ba49d9324b45" /><Relationship Type="http://schemas.openxmlformats.org/officeDocument/2006/relationships/slide" Target="/ppt/slides/slide3.xml" Id="R37c55c0328f640ce" /><Relationship Type="http://schemas.openxmlformats.org/officeDocument/2006/relationships/slide" Target="/ppt/slides/slide4.xml" Id="Rb388d469cc2b4e98" /><Relationship Type="http://schemas.openxmlformats.org/officeDocument/2006/relationships/slide" Target="/ppt/slides/slide5.xml" Id="R772579a4915e4afd" /><Relationship Type="http://schemas.openxmlformats.org/officeDocument/2006/relationships/slide" Target="/ppt/slides/slide6.xml" Id="Rd1174f540601430d" /><Relationship Type="http://schemas.openxmlformats.org/officeDocument/2006/relationships/slide" Target="/ppt/slides/slide7.xml" Id="R6a89fe1f198548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4a9206cf1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3af2192fe48cf" /><Relationship Type="http://schemas.openxmlformats.org/officeDocument/2006/relationships/theme" Target="/ppt/slideMasters/theme/theme1.xml" Id="R0514490568e647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3af2192fe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220d891d044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62983a94f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bb2111f44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c74292444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d386e97f1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6e456b75547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34939b50841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VANITY BY G-INVEST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VANITY BY 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VANITY BY G-INVEST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VANITY BY 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VANITY BY 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VANITY BY 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14 819 322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VANITY BY 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ELISE SVEINSVOLD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VANITY BY G-INVEST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Forusstraen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921 900 821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VANITY BY G-INVEST AS</a:t>
            </a:r>
          </a:p>
        </p:txBody>
      </p:sp>
    </p:spTree>
  </p:cSld>
  <p:clrMapOvr>
    <a:masterClrMapping xmlns:a="http://schemas.openxmlformats.org/drawingml/2006/main"/>
  </p:clrMapOvr>
</p:sld>
</file>