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92d4fced3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457e7abf7402b"/>
  </p:sldMasterIdLst>
  <p:sldIdLst>
    <p:sldId xmlns:r="http://schemas.openxmlformats.org/officeDocument/2006/relationships" id="256" r:id="R40858737b2da492c"/>
    <p:sldId xmlns:r="http://schemas.openxmlformats.org/officeDocument/2006/relationships" id="257" r:id="R510b0dcdad31400d"/>
    <p:sldId xmlns:r="http://schemas.openxmlformats.org/officeDocument/2006/relationships" id="258" r:id="Rde52248a4b87433e"/>
    <p:sldId xmlns:r="http://schemas.openxmlformats.org/officeDocument/2006/relationships" id="259" r:id="R5674fdf0d3704e68"/>
    <p:sldId xmlns:r="http://schemas.openxmlformats.org/officeDocument/2006/relationships" id="260" r:id="R7b3b3cd6ac7a4e21"/>
    <p:sldId xmlns:r="http://schemas.openxmlformats.org/officeDocument/2006/relationships" id="261" r:id="Rb9157b61300e4adc"/>
    <p:sldId xmlns:r="http://schemas.openxmlformats.org/officeDocument/2006/relationships" id="262" r:id="Rfdcf9a3b1fce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457e7abf7402b" /><Relationship Type="http://schemas.openxmlformats.org/officeDocument/2006/relationships/slide" Target="/ppt/slides/slide1.xml" Id="R40858737b2da492c" /><Relationship Type="http://schemas.openxmlformats.org/officeDocument/2006/relationships/slide" Target="/ppt/slides/slide2.xml" Id="R510b0dcdad31400d" /><Relationship Type="http://schemas.openxmlformats.org/officeDocument/2006/relationships/slide" Target="/ppt/slides/slide3.xml" Id="Rde52248a4b87433e" /><Relationship Type="http://schemas.openxmlformats.org/officeDocument/2006/relationships/slide" Target="/ppt/slides/slide4.xml" Id="R5674fdf0d3704e68" /><Relationship Type="http://schemas.openxmlformats.org/officeDocument/2006/relationships/slide" Target="/ppt/slides/slide5.xml" Id="R7b3b3cd6ac7a4e21" /><Relationship Type="http://schemas.openxmlformats.org/officeDocument/2006/relationships/slide" Target="/ppt/slides/slide6.xml" Id="Rb9157b61300e4adc" /><Relationship Type="http://schemas.openxmlformats.org/officeDocument/2006/relationships/slide" Target="/ppt/slides/slide7.xml" Id="Rfdcf9a3b1fce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6bcef8b56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166128a54ab0" /><Relationship Type="http://schemas.openxmlformats.org/officeDocument/2006/relationships/theme" Target="/ppt/slideMasters/theme/theme1.xml" Id="R728e79842c65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d166128a5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bc0331cd1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6c7f4d99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b4d43503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7b846df2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e242db8f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fafd8cc3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82d4ce2c4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