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6502529b7e41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c5e7532086c4935"/>
  </p:sldMasterIdLst>
  <p:sldIdLst>
    <p:sldId xmlns:r="http://schemas.openxmlformats.org/officeDocument/2006/relationships" id="256" r:id="R82a17ae7677c4c1a"/>
    <p:sldId xmlns:r="http://schemas.openxmlformats.org/officeDocument/2006/relationships" id="257" r:id="R02e407efb383446a"/>
    <p:sldId xmlns:r="http://schemas.openxmlformats.org/officeDocument/2006/relationships" id="258" r:id="R68f34a83d5ca4cdd"/>
    <p:sldId xmlns:r="http://schemas.openxmlformats.org/officeDocument/2006/relationships" id="259" r:id="R2f3e9701b9c14c1c"/>
    <p:sldId xmlns:r="http://schemas.openxmlformats.org/officeDocument/2006/relationships" id="260" r:id="Rd990a811b29f43ab"/>
    <p:sldId xmlns:r="http://schemas.openxmlformats.org/officeDocument/2006/relationships" id="261" r:id="R81a8859006134a27"/>
    <p:sldId xmlns:r="http://schemas.openxmlformats.org/officeDocument/2006/relationships" id="262" r:id="R042977b2cbda44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5e7532086c4935" /><Relationship Type="http://schemas.openxmlformats.org/officeDocument/2006/relationships/slide" Target="/ppt/slides/slide1.xml" Id="R82a17ae7677c4c1a" /><Relationship Type="http://schemas.openxmlformats.org/officeDocument/2006/relationships/slide" Target="/ppt/slides/slide2.xml" Id="R02e407efb383446a" /><Relationship Type="http://schemas.openxmlformats.org/officeDocument/2006/relationships/slide" Target="/ppt/slides/slide3.xml" Id="R68f34a83d5ca4cdd" /><Relationship Type="http://schemas.openxmlformats.org/officeDocument/2006/relationships/slide" Target="/ppt/slides/slide4.xml" Id="R2f3e9701b9c14c1c" /><Relationship Type="http://schemas.openxmlformats.org/officeDocument/2006/relationships/slide" Target="/ppt/slides/slide5.xml" Id="Rd990a811b29f43ab" /><Relationship Type="http://schemas.openxmlformats.org/officeDocument/2006/relationships/slide" Target="/ppt/slides/slide6.xml" Id="R81a8859006134a27" /><Relationship Type="http://schemas.openxmlformats.org/officeDocument/2006/relationships/slide" Target="/ppt/slides/slide7.xml" Id="R042977b2cbda44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6e258d38f247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9bd4404ad845dd" /><Relationship Type="http://schemas.openxmlformats.org/officeDocument/2006/relationships/theme" Target="/ppt/slideMasters/theme/theme1.xml" Id="R8f488268b4d44f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9bd4404ad845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df68af4da4c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90841de15044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87030fc54e4d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a2ed9125c04c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1a54cec33240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1af8d573441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330a56b34454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DUETT MUSIKKVERKSTED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DUETT MUSIKKVERKSTED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DUETT MUSIKKVERKSTED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DUETT MUSIKKVERKSTED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DUETT MUSIKKVERKSTED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DUETT MUSIKKVERKSTED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963 219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−251 901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−201 805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43 456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505 378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DUETT MUSIKKVERKSTED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WHOLESALE NORDIC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DUETT MUSIKKVERKSTED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921 954 875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DUETT MUSIKKVERKSTED AS</a:t>
            </a:r>
          </a:p>
        </p:txBody>
      </p:sp>
    </p:spTree>
  </p:cSld>
  <p:clrMapOvr>
    <a:masterClrMapping xmlns:a="http://schemas.openxmlformats.org/drawingml/2006/main"/>
  </p:clrMapOvr>
</p:sld>
</file>