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d23cedcc1d4c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bd88ebf5742b5"/>
  </p:sldMasterIdLst>
  <p:sldIdLst>
    <p:sldId xmlns:r="http://schemas.openxmlformats.org/officeDocument/2006/relationships" id="256" r:id="R9429c6b4ee914b55"/>
    <p:sldId xmlns:r="http://schemas.openxmlformats.org/officeDocument/2006/relationships" id="257" r:id="Rb76e907b13d54356"/>
    <p:sldId xmlns:r="http://schemas.openxmlformats.org/officeDocument/2006/relationships" id="258" r:id="R5711a256b8c04010"/>
    <p:sldId xmlns:r="http://schemas.openxmlformats.org/officeDocument/2006/relationships" id="259" r:id="R292e11ecd1d84c32"/>
    <p:sldId xmlns:r="http://schemas.openxmlformats.org/officeDocument/2006/relationships" id="260" r:id="R58de2c575d794964"/>
    <p:sldId xmlns:r="http://schemas.openxmlformats.org/officeDocument/2006/relationships" id="261" r:id="R3897161e40d048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bd88ebf5742b5" /><Relationship Type="http://schemas.openxmlformats.org/officeDocument/2006/relationships/slide" Target="/ppt/slides/slide1.xml" Id="R9429c6b4ee914b55" /><Relationship Type="http://schemas.openxmlformats.org/officeDocument/2006/relationships/slide" Target="/ppt/slides/slide2.xml" Id="Rb76e907b13d54356" /><Relationship Type="http://schemas.openxmlformats.org/officeDocument/2006/relationships/slide" Target="/ppt/slides/slide3.xml" Id="R5711a256b8c04010" /><Relationship Type="http://schemas.openxmlformats.org/officeDocument/2006/relationships/slide" Target="/ppt/slides/slide4.xml" Id="R292e11ecd1d84c32" /><Relationship Type="http://schemas.openxmlformats.org/officeDocument/2006/relationships/slide" Target="/ppt/slides/slide5.xml" Id="R58de2c575d794964" /><Relationship Type="http://schemas.openxmlformats.org/officeDocument/2006/relationships/slide" Target="/ppt/slides/slide6.xml" Id="R3897161e40d048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18be06af94c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fece8d64b4f56" /><Relationship Type="http://schemas.openxmlformats.org/officeDocument/2006/relationships/theme" Target="/ppt/slideMasters/theme/theme1.xml" Id="R3d31068a991d4b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8fece8d64b4f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f2702a9c4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1f4949503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7ed415664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898174504b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0669cb76649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ca9ba10b84f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NISTUÅ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