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bedef3cf9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3c4b07c9245bf"/>
  </p:sldMasterIdLst>
  <p:sldIdLst>
    <p:sldId xmlns:r="http://schemas.openxmlformats.org/officeDocument/2006/relationships" id="256" r:id="R6930c555529b4f64"/>
    <p:sldId xmlns:r="http://schemas.openxmlformats.org/officeDocument/2006/relationships" id="257" r:id="Ra680c9c044f344d1"/>
    <p:sldId xmlns:r="http://schemas.openxmlformats.org/officeDocument/2006/relationships" id="258" r:id="Rde404441f7044388"/>
    <p:sldId xmlns:r="http://schemas.openxmlformats.org/officeDocument/2006/relationships" id="259" r:id="Rac6a05aa9ae74479"/>
    <p:sldId xmlns:r="http://schemas.openxmlformats.org/officeDocument/2006/relationships" id="260" r:id="R2263d5f2ddff44ea"/>
    <p:sldId xmlns:r="http://schemas.openxmlformats.org/officeDocument/2006/relationships" id="261" r:id="Rb1335baa20854268"/>
    <p:sldId xmlns:r="http://schemas.openxmlformats.org/officeDocument/2006/relationships" id="262" r:id="R160450d361cc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3c4b07c9245bf" /><Relationship Type="http://schemas.openxmlformats.org/officeDocument/2006/relationships/slide" Target="/ppt/slides/slide1.xml" Id="R6930c555529b4f64" /><Relationship Type="http://schemas.openxmlformats.org/officeDocument/2006/relationships/slide" Target="/ppt/slides/slide2.xml" Id="Ra680c9c044f344d1" /><Relationship Type="http://schemas.openxmlformats.org/officeDocument/2006/relationships/slide" Target="/ppt/slides/slide3.xml" Id="Rde404441f7044388" /><Relationship Type="http://schemas.openxmlformats.org/officeDocument/2006/relationships/slide" Target="/ppt/slides/slide4.xml" Id="Rac6a05aa9ae74479" /><Relationship Type="http://schemas.openxmlformats.org/officeDocument/2006/relationships/slide" Target="/ppt/slides/slide5.xml" Id="R2263d5f2ddff44ea" /><Relationship Type="http://schemas.openxmlformats.org/officeDocument/2006/relationships/slide" Target="/ppt/slides/slide6.xml" Id="Rb1335baa20854268" /><Relationship Type="http://schemas.openxmlformats.org/officeDocument/2006/relationships/slide" Target="/ppt/slides/slide7.xml" Id="R160450d361cc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dd9ab6f57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d8f573f1746b7" /><Relationship Type="http://schemas.openxmlformats.org/officeDocument/2006/relationships/theme" Target="/ppt/slideMasters/theme/theme1.xml" Id="Rd46677b0d2dc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d8f573f17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8f75b2fcc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c0c58bf0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e0fea5d46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aba4c8c5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621dedf3e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c869982f1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303aac2b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NISTUÅ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−2 751 072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488 734 896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521 868 791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BERIT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ELDBJØRG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NILS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