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c4e3b8d96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02a8c17724c34"/>
  </p:sldMasterIdLst>
  <p:sldIdLst>
    <p:sldId xmlns:r="http://schemas.openxmlformats.org/officeDocument/2006/relationships" id="256" r:id="R55c65e59d18e4714"/>
    <p:sldId xmlns:r="http://schemas.openxmlformats.org/officeDocument/2006/relationships" id="257" r:id="R7ae7eab7b5f04dd7"/>
    <p:sldId xmlns:r="http://schemas.openxmlformats.org/officeDocument/2006/relationships" id="258" r:id="Ra3de25eb2f044538"/>
    <p:sldId xmlns:r="http://schemas.openxmlformats.org/officeDocument/2006/relationships" id="259" r:id="R34ea01fa7ff64c11"/>
    <p:sldId xmlns:r="http://schemas.openxmlformats.org/officeDocument/2006/relationships" id="260" r:id="R66f3487f1aec4110"/>
    <p:sldId xmlns:r="http://schemas.openxmlformats.org/officeDocument/2006/relationships" id="261" r:id="R8dbc2443aea0455d"/>
    <p:sldId xmlns:r="http://schemas.openxmlformats.org/officeDocument/2006/relationships" id="262" r:id="Rb746289763b3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02a8c17724c34" /><Relationship Type="http://schemas.openxmlformats.org/officeDocument/2006/relationships/slide" Target="/ppt/slides/slide1.xml" Id="R55c65e59d18e4714" /><Relationship Type="http://schemas.openxmlformats.org/officeDocument/2006/relationships/slide" Target="/ppt/slides/slide2.xml" Id="R7ae7eab7b5f04dd7" /><Relationship Type="http://schemas.openxmlformats.org/officeDocument/2006/relationships/slide" Target="/ppt/slides/slide3.xml" Id="Ra3de25eb2f044538" /><Relationship Type="http://schemas.openxmlformats.org/officeDocument/2006/relationships/slide" Target="/ppt/slides/slide4.xml" Id="R34ea01fa7ff64c11" /><Relationship Type="http://schemas.openxmlformats.org/officeDocument/2006/relationships/slide" Target="/ppt/slides/slide5.xml" Id="R66f3487f1aec4110" /><Relationship Type="http://schemas.openxmlformats.org/officeDocument/2006/relationships/slide" Target="/ppt/slides/slide6.xml" Id="R8dbc2443aea0455d" /><Relationship Type="http://schemas.openxmlformats.org/officeDocument/2006/relationships/slide" Target="/ppt/slides/slide7.xml" Id="Rb746289763b3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efaea6494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acb3a5ff4282" /><Relationship Type="http://schemas.openxmlformats.org/officeDocument/2006/relationships/theme" Target="/ppt/slideMasters/theme/theme1.xml" Id="R5b8effed634f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9acb3a5ff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160c4ad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3a45697d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8f44429a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54bfccdf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3b32a42f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6807ed80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f187c460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KVANNES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23 676 540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23 677 978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Torvhågveien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