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b1dec6af634b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0729ffba64aad"/>
  </p:sldMasterIdLst>
  <p:sldIdLst>
    <p:sldId xmlns:r="http://schemas.openxmlformats.org/officeDocument/2006/relationships" id="256" r:id="Rcc17287da3724942"/>
    <p:sldId xmlns:r="http://schemas.openxmlformats.org/officeDocument/2006/relationships" id="257" r:id="R91693caf135d4155"/>
    <p:sldId xmlns:r="http://schemas.openxmlformats.org/officeDocument/2006/relationships" id="258" r:id="R75ca455d45ce4ed8"/>
    <p:sldId xmlns:r="http://schemas.openxmlformats.org/officeDocument/2006/relationships" id="259" r:id="Rdcdd1eb8442a4de4"/>
    <p:sldId xmlns:r="http://schemas.openxmlformats.org/officeDocument/2006/relationships" id="260" r:id="R0be90e60c7c348f4"/>
    <p:sldId xmlns:r="http://schemas.openxmlformats.org/officeDocument/2006/relationships" id="261" r:id="Rcc4a0c5aba0a4c2a"/>
    <p:sldId xmlns:r="http://schemas.openxmlformats.org/officeDocument/2006/relationships" id="262" r:id="Rb37edde99e3442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0729ffba64aad" /><Relationship Type="http://schemas.openxmlformats.org/officeDocument/2006/relationships/slide" Target="/ppt/slides/slide1.xml" Id="Rcc17287da3724942" /><Relationship Type="http://schemas.openxmlformats.org/officeDocument/2006/relationships/slide" Target="/ppt/slides/slide2.xml" Id="R91693caf135d4155" /><Relationship Type="http://schemas.openxmlformats.org/officeDocument/2006/relationships/slide" Target="/ppt/slides/slide3.xml" Id="R75ca455d45ce4ed8" /><Relationship Type="http://schemas.openxmlformats.org/officeDocument/2006/relationships/slide" Target="/ppt/slides/slide4.xml" Id="Rdcdd1eb8442a4de4" /><Relationship Type="http://schemas.openxmlformats.org/officeDocument/2006/relationships/slide" Target="/ppt/slides/slide5.xml" Id="R0be90e60c7c348f4" /><Relationship Type="http://schemas.openxmlformats.org/officeDocument/2006/relationships/slide" Target="/ppt/slides/slide6.xml" Id="Rcc4a0c5aba0a4c2a" /><Relationship Type="http://schemas.openxmlformats.org/officeDocument/2006/relationships/slide" Target="/ppt/slides/slide7.xml" Id="Rb37edde99e3442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1a94eb3eb46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7987833ca4f6e" /><Relationship Type="http://schemas.openxmlformats.org/officeDocument/2006/relationships/theme" Target="/ppt/slideMasters/theme/theme1.xml" Id="Rfd60f2e67f7147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97987833ca4f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8d57275cc4f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c6b4c396448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ab73a7be54d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956edd8204c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d5ace551e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89177a47147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915e6d4df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FLUA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FLUA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3 274 325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15 898 357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15 898 832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EIDBERG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921 956 770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