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d10031426545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8c300c3a74cda"/>
  </p:sldMasterIdLst>
  <p:sldIdLst>
    <p:sldId xmlns:r="http://schemas.openxmlformats.org/officeDocument/2006/relationships" id="256" r:id="R686fee29152e4811"/>
    <p:sldId xmlns:r="http://schemas.openxmlformats.org/officeDocument/2006/relationships" id="257" r:id="R1833b45244764637"/>
    <p:sldId xmlns:r="http://schemas.openxmlformats.org/officeDocument/2006/relationships" id="258" r:id="R9687c099337f4654"/>
    <p:sldId xmlns:r="http://schemas.openxmlformats.org/officeDocument/2006/relationships" id="259" r:id="R3763de24899a4e57"/>
    <p:sldId xmlns:r="http://schemas.openxmlformats.org/officeDocument/2006/relationships" id="260" r:id="Rdb591fb565fb466c"/>
    <p:sldId xmlns:r="http://schemas.openxmlformats.org/officeDocument/2006/relationships" id="261" r:id="Rec016c9a64104530"/>
    <p:sldId xmlns:r="http://schemas.openxmlformats.org/officeDocument/2006/relationships" id="262" r:id="R3f2b05e6232f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8c300c3a74cda" /><Relationship Type="http://schemas.openxmlformats.org/officeDocument/2006/relationships/slide" Target="/ppt/slides/slide1.xml" Id="R686fee29152e4811" /><Relationship Type="http://schemas.openxmlformats.org/officeDocument/2006/relationships/slide" Target="/ppt/slides/slide2.xml" Id="R1833b45244764637" /><Relationship Type="http://schemas.openxmlformats.org/officeDocument/2006/relationships/slide" Target="/ppt/slides/slide3.xml" Id="R9687c099337f4654" /><Relationship Type="http://schemas.openxmlformats.org/officeDocument/2006/relationships/slide" Target="/ppt/slides/slide4.xml" Id="R3763de24899a4e57" /><Relationship Type="http://schemas.openxmlformats.org/officeDocument/2006/relationships/slide" Target="/ppt/slides/slide5.xml" Id="Rdb591fb565fb466c" /><Relationship Type="http://schemas.openxmlformats.org/officeDocument/2006/relationships/slide" Target="/ppt/slides/slide6.xml" Id="Rec016c9a64104530" /><Relationship Type="http://schemas.openxmlformats.org/officeDocument/2006/relationships/slide" Target="/ppt/slides/slide7.xml" Id="R3f2b05e6232f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22422b6e945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dea057c9f4d75" /><Relationship Type="http://schemas.openxmlformats.org/officeDocument/2006/relationships/theme" Target="/ppt/slideMasters/theme/theme1.xml" Id="Rcd61a7adecc44d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0dea057c9f4d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bce6462c34f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9b9d382da4e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e6f8308e445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98f62d3b54d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4b8ef82ac42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1293de2814e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b292d2ba9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CBD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CBD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1 345 327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DIDRIKSEN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Hernesveien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921 956 975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CBD HOLDING AS</a:t>
            </a:r>
          </a:p>
        </p:txBody>
      </p:sp>
    </p:spTree>
  </p:cSld>
  <p:clrMapOvr>
    <a:masterClrMapping xmlns:a="http://schemas.openxmlformats.org/drawingml/2006/main"/>
  </p:clrMapOvr>
</p:sld>
</file>