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d1e2883b9646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a0037f434a43b2"/>
  </p:sldMasterIdLst>
  <p:sldIdLst>
    <p:sldId xmlns:r="http://schemas.openxmlformats.org/officeDocument/2006/relationships" id="256" r:id="R9d17dac44a2f4158"/>
    <p:sldId xmlns:r="http://schemas.openxmlformats.org/officeDocument/2006/relationships" id="257" r:id="R3a0de824805948bc"/>
    <p:sldId xmlns:r="http://schemas.openxmlformats.org/officeDocument/2006/relationships" id="258" r:id="R55d85f3b6bad4079"/>
    <p:sldId xmlns:r="http://schemas.openxmlformats.org/officeDocument/2006/relationships" id="259" r:id="R2348ab9e097144df"/>
    <p:sldId xmlns:r="http://schemas.openxmlformats.org/officeDocument/2006/relationships" id="260" r:id="Rd6da5f5d5cee469c"/>
    <p:sldId xmlns:r="http://schemas.openxmlformats.org/officeDocument/2006/relationships" id="261" r:id="Rd30e46f27e1a48ab"/>
    <p:sldId xmlns:r="http://schemas.openxmlformats.org/officeDocument/2006/relationships" id="262" r:id="R199993851a1443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a0037f434a43b2" /><Relationship Type="http://schemas.openxmlformats.org/officeDocument/2006/relationships/slide" Target="/ppt/slides/slide1.xml" Id="R9d17dac44a2f4158" /><Relationship Type="http://schemas.openxmlformats.org/officeDocument/2006/relationships/slide" Target="/ppt/slides/slide2.xml" Id="R3a0de824805948bc" /><Relationship Type="http://schemas.openxmlformats.org/officeDocument/2006/relationships/slide" Target="/ppt/slides/slide3.xml" Id="R55d85f3b6bad4079" /><Relationship Type="http://schemas.openxmlformats.org/officeDocument/2006/relationships/slide" Target="/ppt/slides/slide4.xml" Id="R2348ab9e097144df" /><Relationship Type="http://schemas.openxmlformats.org/officeDocument/2006/relationships/slide" Target="/ppt/slides/slide5.xml" Id="Rd6da5f5d5cee469c" /><Relationship Type="http://schemas.openxmlformats.org/officeDocument/2006/relationships/slide" Target="/ppt/slides/slide6.xml" Id="Rd30e46f27e1a48ab" /><Relationship Type="http://schemas.openxmlformats.org/officeDocument/2006/relationships/slide" Target="/ppt/slides/slide7.xml" Id="R199993851a1443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82110d7e7c41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75c02a795490c" /><Relationship Type="http://schemas.openxmlformats.org/officeDocument/2006/relationships/theme" Target="/ppt/slideMasters/theme/theme1.xml" Id="R1f6e6a949e2844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175c02a79549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06cfecc6441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2d976f4814a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632c13ca742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717aaaf0146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467912e0d4e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ed8a77b134c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bd002ee3241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ZIMAKOFF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ZIMAKOFF INVEST AS ble etablert [år] og holder til i Fiskum.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113 339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112 316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1 158 324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ZIMAKOFF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Ålesvingen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3322 Fiskum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