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6d5e3a045c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920bd44e774d6d"/>
  </p:sldMasterIdLst>
  <p:sldIdLst>
    <p:sldId xmlns:r="http://schemas.openxmlformats.org/officeDocument/2006/relationships" id="256" r:id="Rf9f5b211d4b54504"/>
    <p:sldId xmlns:r="http://schemas.openxmlformats.org/officeDocument/2006/relationships" id="257" r:id="R2ff5bf43cc004de9"/>
    <p:sldId xmlns:r="http://schemas.openxmlformats.org/officeDocument/2006/relationships" id="258" r:id="R69cbfb85c81b4363"/>
    <p:sldId xmlns:r="http://schemas.openxmlformats.org/officeDocument/2006/relationships" id="259" r:id="Rf65366935b9541d6"/>
    <p:sldId xmlns:r="http://schemas.openxmlformats.org/officeDocument/2006/relationships" id="260" r:id="R55be02e17d644874"/>
    <p:sldId xmlns:r="http://schemas.openxmlformats.org/officeDocument/2006/relationships" id="261" r:id="R8d63c04a9db6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920bd44e774d6d" /><Relationship Type="http://schemas.openxmlformats.org/officeDocument/2006/relationships/slide" Target="/ppt/slides/slide1.xml" Id="Rf9f5b211d4b54504" /><Relationship Type="http://schemas.openxmlformats.org/officeDocument/2006/relationships/slide" Target="/ppt/slides/slide2.xml" Id="R2ff5bf43cc004de9" /><Relationship Type="http://schemas.openxmlformats.org/officeDocument/2006/relationships/slide" Target="/ppt/slides/slide3.xml" Id="R69cbfb85c81b4363" /><Relationship Type="http://schemas.openxmlformats.org/officeDocument/2006/relationships/slide" Target="/ppt/slides/slide4.xml" Id="Rf65366935b9541d6" /><Relationship Type="http://schemas.openxmlformats.org/officeDocument/2006/relationships/slide" Target="/ppt/slides/slide5.xml" Id="R55be02e17d644874" /><Relationship Type="http://schemas.openxmlformats.org/officeDocument/2006/relationships/slide" Target="/ppt/slides/slide6.xml" Id="R8d63c04a9db6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4c936a939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808b5d7504cd1" /><Relationship Type="http://schemas.openxmlformats.org/officeDocument/2006/relationships/theme" Target="/ppt/slideMasters/theme/theme1.xml" Id="Rc0a5891e159a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1808b5d7504c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12c989ed2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2e157d77b4c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cbd2181894a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0f8fb7bd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b990bbf7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f7427d5c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LISTIS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LISTIS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LISTIS AS</a:t>
            </a:r>
          </a:p>
        </p:txBody>
      </p:sp>
    </p:spTree>
  </p:cSld>
  <p:clrMapOvr>
    <a:masterClrMapping xmlns:a="http://schemas.openxmlformats.org/drawingml/2006/main"/>
  </p:clrMapOvr>
</p:sld>
</file>