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608a9345f24f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7174d41c954a28"/>
  </p:sldMasterIdLst>
  <p:sldIdLst>
    <p:sldId xmlns:r="http://schemas.openxmlformats.org/officeDocument/2006/relationships" id="256" r:id="R3a21283d4d474054"/>
    <p:sldId xmlns:r="http://schemas.openxmlformats.org/officeDocument/2006/relationships" id="257" r:id="Re65ff50a852b4e76"/>
    <p:sldId xmlns:r="http://schemas.openxmlformats.org/officeDocument/2006/relationships" id="258" r:id="Ra7246f7069e7416e"/>
    <p:sldId xmlns:r="http://schemas.openxmlformats.org/officeDocument/2006/relationships" id="259" r:id="R4166ac2c68a1454a"/>
    <p:sldId xmlns:r="http://schemas.openxmlformats.org/officeDocument/2006/relationships" id="260" r:id="Rcef7729c3ca64cbe"/>
    <p:sldId xmlns:r="http://schemas.openxmlformats.org/officeDocument/2006/relationships" id="261" r:id="Rd1c23fe551af484e"/>
    <p:sldId xmlns:r="http://schemas.openxmlformats.org/officeDocument/2006/relationships" id="262" r:id="R4a3feef8c671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174d41c954a28" /><Relationship Type="http://schemas.openxmlformats.org/officeDocument/2006/relationships/slide" Target="/ppt/slides/slide1.xml" Id="R3a21283d4d474054" /><Relationship Type="http://schemas.openxmlformats.org/officeDocument/2006/relationships/slide" Target="/ppt/slides/slide2.xml" Id="Re65ff50a852b4e76" /><Relationship Type="http://schemas.openxmlformats.org/officeDocument/2006/relationships/slide" Target="/ppt/slides/slide3.xml" Id="Ra7246f7069e7416e" /><Relationship Type="http://schemas.openxmlformats.org/officeDocument/2006/relationships/slide" Target="/ppt/slides/slide4.xml" Id="R4166ac2c68a1454a" /><Relationship Type="http://schemas.openxmlformats.org/officeDocument/2006/relationships/slide" Target="/ppt/slides/slide5.xml" Id="Rcef7729c3ca64cbe" /><Relationship Type="http://schemas.openxmlformats.org/officeDocument/2006/relationships/slide" Target="/ppt/slides/slide6.xml" Id="Rd1c23fe551af484e" /><Relationship Type="http://schemas.openxmlformats.org/officeDocument/2006/relationships/slide" Target="/ppt/slides/slide7.xml" Id="R4a3feef8c671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c62e60de940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e446c0ce14090" /><Relationship Type="http://schemas.openxmlformats.org/officeDocument/2006/relationships/theme" Target="/ppt/slideMasters/theme/theme1.xml" Id="R8910da8d58af42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de446c0ce1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485e34a004a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3d9ca5f6f4a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61ca513e34d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2051e63be4f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043042fd74f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9d16f0dc645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e07330fec48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AARVOLD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AARVOLD EIENDOM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672 330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244 319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−659 021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AARVOLD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Jervvegen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2835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921 960 212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AARVOLD EIENDOM AS</a:t>
            </a:r>
          </a:p>
        </p:txBody>
      </p:sp>
    </p:spTree>
  </p:cSld>
  <p:clrMapOvr>
    <a:masterClrMapping xmlns:a="http://schemas.openxmlformats.org/drawingml/2006/main"/>
  </p:clrMapOvr>
</p:sld>
</file>