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caaf27b1db49b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f3699f8dab434c"/>
  </p:sldMasterIdLst>
  <p:sldIdLst>
    <p:sldId xmlns:r="http://schemas.openxmlformats.org/officeDocument/2006/relationships" id="256" r:id="Rad834a1d4b19424e"/>
    <p:sldId xmlns:r="http://schemas.openxmlformats.org/officeDocument/2006/relationships" id="257" r:id="R58c41170069a444f"/>
    <p:sldId xmlns:r="http://schemas.openxmlformats.org/officeDocument/2006/relationships" id="258" r:id="R92090da0c6ee48f3"/>
    <p:sldId xmlns:r="http://schemas.openxmlformats.org/officeDocument/2006/relationships" id="259" r:id="R5eeac7c8e632473b"/>
    <p:sldId xmlns:r="http://schemas.openxmlformats.org/officeDocument/2006/relationships" id="260" r:id="R2ee484ec9b2d4afc"/>
    <p:sldId xmlns:r="http://schemas.openxmlformats.org/officeDocument/2006/relationships" id="261" r:id="R249ff4a0659945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f3699f8dab434c" /><Relationship Type="http://schemas.openxmlformats.org/officeDocument/2006/relationships/slide" Target="/ppt/slides/slide1.xml" Id="Rad834a1d4b19424e" /><Relationship Type="http://schemas.openxmlformats.org/officeDocument/2006/relationships/slide" Target="/ppt/slides/slide2.xml" Id="R58c41170069a444f" /><Relationship Type="http://schemas.openxmlformats.org/officeDocument/2006/relationships/slide" Target="/ppt/slides/slide3.xml" Id="R92090da0c6ee48f3" /><Relationship Type="http://schemas.openxmlformats.org/officeDocument/2006/relationships/slide" Target="/ppt/slides/slide4.xml" Id="R5eeac7c8e632473b" /><Relationship Type="http://schemas.openxmlformats.org/officeDocument/2006/relationships/slide" Target="/ppt/slides/slide5.xml" Id="R2ee484ec9b2d4afc" /><Relationship Type="http://schemas.openxmlformats.org/officeDocument/2006/relationships/slide" Target="/ppt/slides/slide6.xml" Id="R249ff4a0659945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684b95213d48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81f54da8714a8d" /><Relationship Type="http://schemas.openxmlformats.org/officeDocument/2006/relationships/theme" Target="/ppt/slideMasters/theme/theme1.xml" Id="Rc59658411c8f4a5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081f54da8714a8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86192d651148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1d623627254d7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31ddf0ba244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94b58f437845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1e9f09672747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40ff54040748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URBAN REUSE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Eternitveien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3470 Slemmestad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921 963 521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URBAN REUSE AS</a:t>
            </a:r>
          </a:p>
        </p:txBody>
      </p:sp>
    </p:spTree>
  </p:cSld>
  <p:clrMapOvr>
    <a:masterClrMapping xmlns:a="http://schemas.openxmlformats.org/drawingml/2006/main"/>
  </p:clrMapOvr>
</p:sld>
</file>