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1eadcddcd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5dd024a404e0e"/>
  </p:sldMasterIdLst>
  <p:sldIdLst>
    <p:sldId xmlns:r="http://schemas.openxmlformats.org/officeDocument/2006/relationships" id="256" r:id="Ra783686f486b494a"/>
    <p:sldId xmlns:r="http://schemas.openxmlformats.org/officeDocument/2006/relationships" id="257" r:id="Rda63f258b90242ae"/>
    <p:sldId xmlns:r="http://schemas.openxmlformats.org/officeDocument/2006/relationships" id="258" r:id="R3dab73ce4b8445ce"/>
    <p:sldId xmlns:r="http://schemas.openxmlformats.org/officeDocument/2006/relationships" id="259" r:id="Ra2caf938aeb84e74"/>
    <p:sldId xmlns:r="http://schemas.openxmlformats.org/officeDocument/2006/relationships" id="260" r:id="Rb0b2cf6da1f94321"/>
    <p:sldId xmlns:r="http://schemas.openxmlformats.org/officeDocument/2006/relationships" id="261" r:id="Rc4a6560b07e74976"/>
    <p:sldId xmlns:r="http://schemas.openxmlformats.org/officeDocument/2006/relationships" id="262" r:id="Rcdfbae8b77b2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5dd024a404e0e" /><Relationship Type="http://schemas.openxmlformats.org/officeDocument/2006/relationships/slide" Target="/ppt/slides/slide1.xml" Id="Ra783686f486b494a" /><Relationship Type="http://schemas.openxmlformats.org/officeDocument/2006/relationships/slide" Target="/ppt/slides/slide2.xml" Id="Rda63f258b90242ae" /><Relationship Type="http://schemas.openxmlformats.org/officeDocument/2006/relationships/slide" Target="/ppt/slides/slide3.xml" Id="R3dab73ce4b8445ce" /><Relationship Type="http://schemas.openxmlformats.org/officeDocument/2006/relationships/slide" Target="/ppt/slides/slide4.xml" Id="Ra2caf938aeb84e74" /><Relationship Type="http://schemas.openxmlformats.org/officeDocument/2006/relationships/slide" Target="/ppt/slides/slide5.xml" Id="Rb0b2cf6da1f94321" /><Relationship Type="http://schemas.openxmlformats.org/officeDocument/2006/relationships/slide" Target="/ppt/slides/slide6.xml" Id="Rc4a6560b07e74976" /><Relationship Type="http://schemas.openxmlformats.org/officeDocument/2006/relationships/slide" Target="/ppt/slides/slide7.xml" Id="Rcdfbae8b77b2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5f8da852642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341ad2f0c4f86" /><Relationship Type="http://schemas.openxmlformats.org/officeDocument/2006/relationships/theme" Target="/ppt/slideMasters/theme/theme1.xml" Id="Rd3488f4e0d78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341ad2f0c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7c68c0552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7df3dc0a3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70608b04d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a8c21a9f2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bb50cdc11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a9008ff3243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1d12b67a0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REUSE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REUSE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7 914 418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−83 543 638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149 625 081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969 308 740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42,5 %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Eternitveien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