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a2fc08009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7a4a26a9c4fa8"/>
  </p:sldMasterIdLst>
  <p:sldIdLst>
    <p:sldId xmlns:r="http://schemas.openxmlformats.org/officeDocument/2006/relationships" id="256" r:id="Rb4452d2cab9d4f4a"/>
    <p:sldId xmlns:r="http://schemas.openxmlformats.org/officeDocument/2006/relationships" id="257" r:id="R61fb9f6742fe47fc"/>
    <p:sldId xmlns:r="http://schemas.openxmlformats.org/officeDocument/2006/relationships" id="258" r:id="R632773b73b2e4f04"/>
    <p:sldId xmlns:r="http://schemas.openxmlformats.org/officeDocument/2006/relationships" id="259" r:id="Re9e9b647c34c484f"/>
    <p:sldId xmlns:r="http://schemas.openxmlformats.org/officeDocument/2006/relationships" id="260" r:id="R9b1ea9a51e2f4ca5"/>
    <p:sldId xmlns:r="http://schemas.openxmlformats.org/officeDocument/2006/relationships" id="261" r:id="Reff9aacb7885486d"/>
    <p:sldId xmlns:r="http://schemas.openxmlformats.org/officeDocument/2006/relationships" id="262" r:id="R6cfce48a9d284c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7a4a26a9c4fa8" /><Relationship Type="http://schemas.openxmlformats.org/officeDocument/2006/relationships/slide" Target="/ppt/slides/slide1.xml" Id="Rb4452d2cab9d4f4a" /><Relationship Type="http://schemas.openxmlformats.org/officeDocument/2006/relationships/slide" Target="/ppt/slides/slide2.xml" Id="R61fb9f6742fe47fc" /><Relationship Type="http://schemas.openxmlformats.org/officeDocument/2006/relationships/slide" Target="/ppt/slides/slide3.xml" Id="R632773b73b2e4f04" /><Relationship Type="http://schemas.openxmlformats.org/officeDocument/2006/relationships/slide" Target="/ppt/slides/slide4.xml" Id="Re9e9b647c34c484f" /><Relationship Type="http://schemas.openxmlformats.org/officeDocument/2006/relationships/slide" Target="/ppt/slides/slide5.xml" Id="R9b1ea9a51e2f4ca5" /><Relationship Type="http://schemas.openxmlformats.org/officeDocument/2006/relationships/slide" Target="/ppt/slides/slide6.xml" Id="Reff9aacb7885486d" /><Relationship Type="http://schemas.openxmlformats.org/officeDocument/2006/relationships/slide" Target="/ppt/slides/slide7.xml" Id="R6cfce48a9d284c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adc0f812f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4dc48427041f6" /><Relationship Type="http://schemas.openxmlformats.org/officeDocument/2006/relationships/theme" Target="/ppt/slideMasters/theme/theme1.xml" Id="Rb07abef8c2d7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4dc484270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ebdcf1ad4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3cb641a1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6e887056e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f8e22e4a6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4a4a40ab0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83a23d38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416af714a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B.A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B.A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B.A MUR OG FLIS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B.A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B.A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B.A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7 809 203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2 722 527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B.A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AHMIC BAKIR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B.A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1718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B.A MUR OG FLIS AS</a:t>
            </a:r>
          </a:p>
        </p:txBody>
      </p:sp>
    </p:spTree>
  </p:cSld>
  <p:clrMapOvr>
    <a:masterClrMapping xmlns:a="http://schemas.openxmlformats.org/drawingml/2006/main"/>
  </p:clrMapOvr>
</p:sld>
</file>