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ea948db39641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8c415d4a9a4c1e"/>
  </p:sldMasterIdLst>
  <p:sldIdLst>
    <p:sldId xmlns:r="http://schemas.openxmlformats.org/officeDocument/2006/relationships" id="256" r:id="R07320398ab8c4e17"/>
    <p:sldId xmlns:r="http://schemas.openxmlformats.org/officeDocument/2006/relationships" id="257" r:id="R725fe33d674840e0"/>
    <p:sldId xmlns:r="http://schemas.openxmlformats.org/officeDocument/2006/relationships" id="258" r:id="R8edf55d6142840e8"/>
    <p:sldId xmlns:r="http://schemas.openxmlformats.org/officeDocument/2006/relationships" id="259" r:id="Rb27a47d2ee034241"/>
    <p:sldId xmlns:r="http://schemas.openxmlformats.org/officeDocument/2006/relationships" id="260" r:id="R59f9729e128547dc"/>
    <p:sldId xmlns:r="http://schemas.openxmlformats.org/officeDocument/2006/relationships" id="261" r:id="R60588c9405434bd1"/>
    <p:sldId xmlns:r="http://schemas.openxmlformats.org/officeDocument/2006/relationships" id="262" r:id="R7430d078b121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c415d4a9a4c1e" /><Relationship Type="http://schemas.openxmlformats.org/officeDocument/2006/relationships/slide" Target="/ppt/slides/slide1.xml" Id="R07320398ab8c4e17" /><Relationship Type="http://schemas.openxmlformats.org/officeDocument/2006/relationships/slide" Target="/ppt/slides/slide2.xml" Id="R725fe33d674840e0" /><Relationship Type="http://schemas.openxmlformats.org/officeDocument/2006/relationships/slide" Target="/ppt/slides/slide3.xml" Id="R8edf55d6142840e8" /><Relationship Type="http://schemas.openxmlformats.org/officeDocument/2006/relationships/slide" Target="/ppt/slides/slide4.xml" Id="Rb27a47d2ee034241" /><Relationship Type="http://schemas.openxmlformats.org/officeDocument/2006/relationships/slide" Target="/ppt/slides/slide5.xml" Id="R59f9729e128547dc" /><Relationship Type="http://schemas.openxmlformats.org/officeDocument/2006/relationships/slide" Target="/ppt/slides/slide6.xml" Id="R60588c9405434bd1" /><Relationship Type="http://schemas.openxmlformats.org/officeDocument/2006/relationships/slide" Target="/ppt/slides/slide7.xml" Id="R7430d078b121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ebf2c5bfef47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83beee7bf466e" /><Relationship Type="http://schemas.openxmlformats.org/officeDocument/2006/relationships/theme" Target="/ppt/slideMasters/theme/theme1.xml" Id="Rb5b30fb190da44d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183beee7bf46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478eebd864c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a76e8ff33344e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fa992742446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509806c9842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2ef585276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2f26e18ce944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43431d3b8c4c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CAPEX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CAPEX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262 651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1 959 465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NEW RELATIONS AS  –  46,4 %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SKAGEN INVEST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TP SOLUTIONS AS  –  23,2 %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EMSI AS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SEVERIN SUVEREN AS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ROGER KLAUSEN INVEST AS  –  1,6 %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921 966 105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CAPEX AS</a:t>
            </a:r>
          </a:p>
        </p:txBody>
      </p:sp>
    </p:spTree>
  </p:cSld>
  <p:clrMapOvr>
    <a:masterClrMapping xmlns:a="http://schemas.openxmlformats.org/drawingml/2006/main"/>
  </p:clrMapOvr>
</p:sld>
</file>