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4e220de7d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4c83d5bba422d"/>
  </p:sldMasterIdLst>
  <p:sldIdLst>
    <p:sldId xmlns:r="http://schemas.openxmlformats.org/officeDocument/2006/relationships" id="256" r:id="R000430846d9a4c5c"/>
    <p:sldId xmlns:r="http://schemas.openxmlformats.org/officeDocument/2006/relationships" id="257" r:id="Re186e2a9e6fb4f87"/>
    <p:sldId xmlns:r="http://schemas.openxmlformats.org/officeDocument/2006/relationships" id="258" r:id="Re319a312b8bd41ac"/>
    <p:sldId xmlns:r="http://schemas.openxmlformats.org/officeDocument/2006/relationships" id="259" r:id="Re5139a23b8704397"/>
    <p:sldId xmlns:r="http://schemas.openxmlformats.org/officeDocument/2006/relationships" id="260" r:id="R5a16fc4c1b12490e"/>
    <p:sldId xmlns:r="http://schemas.openxmlformats.org/officeDocument/2006/relationships" id="261" r:id="R21b3221d0f3e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4c83d5bba422d" /><Relationship Type="http://schemas.openxmlformats.org/officeDocument/2006/relationships/slide" Target="/ppt/slides/slide1.xml" Id="R000430846d9a4c5c" /><Relationship Type="http://schemas.openxmlformats.org/officeDocument/2006/relationships/slide" Target="/ppt/slides/slide2.xml" Id="Re186e2a9e6fb4f87" /><Relationship Type="http://schemas.openxmlformats.org/officeDocument/2006/relationships/slide" Target="/ppt/slides/slide3.xml" Id="Re319a312b8bd41ac" /><Relationship Type="http://schemas.openxmlformats.org/officeDocument/2006/relationships/slide" Target="/ppt/slides/slide4.xml" Id="Re5139a23b8704397" /><Relationship Type="http://schemas.openxmlformats.org/officeDocument/2006/relationships/slide" Target="/ppt/slides/slide5.xml" Id="R5a16fc4c1b12490e" /><Relationship Type="http://schemas.openxmlformats.org/officeDocument/2006/relationships/slide" Target="/ppt/slides/slide6.xml" Id="R21b3221d0f3e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cb4353de6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6da02b854592" /><Relationship Type="http://schemas.openxmlformats.org/officeDocument/2006/relationships/theme" Target="/ppt/slideMasters/theme/theme1.xml" Id="R9398373d00dc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46da02b85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36f25f1c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9903b0bf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9de4204f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7c1d9446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db954653f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568727da5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