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b749e6fc4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3ebed178d4e30"/>
  </p:sldMasterIdLst>
  <p:sldIdLst>
    <p:sldId xmlns:r="http://schemas.openxmlformats.org/officeDocument/2006/relationships" id="256" r:id="Rbf9749683af6408a"/>
    <p:sldId xmlns:r="http://schemas.openxmlformats.org/officeDocument/2006/relationships" id="257" r:id="Ref8ffad315af4946"/>
    <p:sldId xmlns:r="http://schemas.openxmlformats.org/officeDocument/2006/relationships" id="258" r:id="R6e3784a8d3ec478a"/>
    <p:sldId xmlns:r="http://schemas.openxmlformats.org/officeDocument/2006/relationships" id="259" r:id="Rca1454de98fc4717"/>
    <p:sldId xmlns:r="http://schemas.openxmlformats.org/officeDocument/2006/relationships" id="260" r:id="R09d7e27c1f704a91"/>
    <p:sldId xmlns:r="http://schemas.openxmlformats.org/officeDocument/2006/relationships" id="261" r:id="R920b44ce9a814b97"/>
    <p:sldId xmlns:r="http://schemas.openxmlformats.org/officeDocument/2006/relationships" id="262" r:id="R22460215a6bf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3ebed178d4e30" /><Relationship Type="http://schemas.openxmlformats.org/officeDocument/2006/relationships/slide" Target="/ppt/slides/slide1.xml" Id="Rbf9749683af6408a" /><Relationship Type="http://schemas.openxmlformats.org/officeDocument/2006/relationships/slide" Target="/ppt/slides/slide2.xml" Id="Ref8ffad315af4946" /><Relationship Type="http://schemas.openxmlformats.org/officeDocument/2006/relationships/slide" Target="/ppt/slides/slide3.xml" Id="R6e3784a8d3ec478a" /><Relationship Type="http://schemas.openxmlformats.org/officeDocument/2006/relationships/slide" Target="/ppt/slides/slide4.xml" Id="Rca1454de98fc4717" /><Relationship Type="http://schemas.openxmlformats.org/officeDocument/2006/relationships/slide" Target="/ppt/slides/slide5.xml" Id="R09d7e27c1f704a91" /><Relationship Type="http://schemas.openxmlformats.org/officeDocument/2006/relationships/slide" Target="/ppt/slides/slide6.xml" Id="R920b44ce9a814b97" /><Relationship Type="http://schemas.openxmlformats.org/officeDocument/2006/relationships/slide" Target="/ppt/slides/slide7.xml" Id="R22460215a6bf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b15a5b469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7a48d735741fa" /><Relationship Type="http://schemas.openxmlformats.org/officeDocument/2006/relationships/theme" Target="/ppt/slideMasters/theme/theme1.xml" Id="R0b90e777e6b3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7a48d7357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d76e1efc0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19c6beda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6dcc9fb2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0d8788387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46f78922348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cce5be9c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cf31c205e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2 039 398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46 542 592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49 671 169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NINA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