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cc405082024e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e55bf1565c4e53"/>
  </p:sldMasterIdLst>
  <p:sldIdLst>
    <p:sldId xmlns:r="http://schemas.openxmlformats.org/officeDocument/2006/relationships" id="256" r:id="Rdf15b67eccac484e"/>
    <p:sldId xmlns:r="http://schemas.openxmlformats.org/officeDocument/2006/relationships" id="257" r:id="Ref899cca084647b4"/>
    <p:sldId xmlns:r="http://schemas.openxmlformats.org/officeDocument/2006/relationships" id="258" r:id="R459e70308dd74504"/>
    <p:sldId xmlns:r="http://schemas.openxmlformats.org/officeDocument/2006/relationships" id="259" r:id="Ra150df38bc774178"/>
    <p:sldId xmlns:r="http://schemas.openxmlformats.org/officeDocument/2006/relationships" id="260" r:id="R5ee535439b204e59"/>
    <p:sldId xmlns:r="http://schemas.openxmlformats.org/officeDocument/2006/relationships" id="261" r:id="Rc484bc26cedd4223"/>
    <p:sldId xmlns:r="http://schemas.openxmlformats.org/officeDocument/2006/relationships" id="262" r:id="R31c0f955995f44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e55bf1565c4e53" /><Relationship Type="http://schemas.openxmlformats.org/officeDocument/2006/relationships/slide" Target="/ppt/slides/slide1.xml" Id="Rdf15b67eccac484e" /><Relationship Type="http://schemas.openxmlformats.org/officeDocument/2006/relationships/slide" Target="/ppt/slides/slide2.xml" Id="Ref899cca084647b4" /><Relationship Type="http://schemas.openxmlformats.org/officeDocument/2006/relationships/slide" Target="/ppt/slides/slide3.xml" Id="R459e70308dd74504" /><Relationship Type="http://schemas.openxmlformats.org/officeDocument/2006/relationships/slide" Target="/ppt/slides/slide4.xml" Id="Ra150df38bc774178" /><Relationship Type="http://schemas.openxmlformats.org/officeDocument/2006/relationships/slide" Target="/ppt/slides/slide5.xml" Id="R5ee535439b204e59" /><Relationship Type="http://schemas.openxmlformats.org/officeDocument/2006/relationships/slide" Target="/ppt/slides/slide6.xml" Id="Rc484bc26cedd4223" /><Relationship Type="http://schemas.openxmlformats.org/officeDocument/2006/relationships/slide" Target="/ppt/slides/slide7.xml" Id="R31c0f955995f44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111026906d4f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6a97ab7e7407c" /><Relationship Type="http://schemas.openxmlformats.org/officeDocument/2006/relationships/theme" Target="/ppt/slideMasters/theme/theme1.xml" Id="Rb26bc868e4574b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26a97ab7e740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f5884e0554f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d1c2e3a8848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5c9d48b7e44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19ee424cb4c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ae68b4e754a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673f1495b45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25c8898c345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BRAINIACS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BRAINIACS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BRAINIACS AS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BRAINIACS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BRAINIACS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BRAINIACS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23 938 260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4 684 707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4 078 163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7 632 490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14 492 491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BRAINIACS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UNDHEIM &amp; TJESSEM HOLDING 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FOSSFJELL INVEST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BRAINIACS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Orstadvegen 108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42 12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brainiacs.no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921 966 490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BRAINIACS AS</a:t>
            </a:r>
          </a:p>
        </p:txBody>
      </p:sp>
    </p:spTree>
  </p:cSld>
  <p:clrMapOvr>
    <a:masterClrMapping xmlns:a="http://schemas.openxmlformats.org/drawingml/2006/main"/>
  </p:clrMapOvr>
</p:sld>
</file>