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9f125b5284d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0016407d6483c"/>
  </p:sldMasterIdLst>
  <p:sldIdLst>
    <p:sldId xmlns:r="http://schemas.openxmlformats.org/officeDocument/2006/relationships" id="256" r:id="R8d92007f493c4291"/>
    <p:sldId xmlns:r="http://schemas.openxmlformats.org/officeDocument/2006/relationships" id="257" r:id="R608e0363df82409b"/>
    <p:sldId xmlns:r="http://schemas.openxmlformats.org/officeDocument/2006/relationships" id="258" r:id="Rb38874ccaa374e6a"/>
    <p:sldId xmlns:r="http://schemas.openxmlformats.org/officeDocument/2006/relationships" id="259" r:id="Rd259bf0aeb3348d3"/>
    <p:sldId xmlns:r="http://schemas.openxmlformats.org/officeDocument/2006/relationships" id="260" r:id="R41e725d53f6b468a"/>
    <p:sldId xmlns:r="http://schemas.openxmlformats.org/officeDocument/2006/relationships" id="261" r:id="R7e2e10c31c9b4868"/>
    <p:sldId xmlns:r="http://schemas.openxmlformats.org/officeDocument/2006/relationships" id="262" r:id="R2186ee58838e40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0016407d6483c" /><Relationship Type="http://schemas.openxmlformats.org/officeDocument/2006/relationships/slide" Target="/ppt/slides/slide1.xml" Id="R8d92007f493c4291" /><Relationship Type="http://schemas.openxmlformats.org/officeDocument/2006/relationships/slide" Target="/ppt/slides/slide2.xml" Id="R608e0363df82409b" /><Relationship Type="http://schemas.openxmlformats.org/officeDocument/2006/relationships/slide" Target="/ppt/slides/slide3.xml" Id="Rb38874ccaa374e6a" /><Relationship Type="http://schemas.openxmlformats.org/officeDocument/2006/relationships/slide" Target="/ppt/slides/slide4.xml" Id="Rd259bf0aeb3348d3" /><Relationship Type="http://schemas.openxmlformats.org/officeDocument/2006/relationships/slide" Target="/ppt/slides/slide5.xml" Id="R41e725d53f6b468a" /><Relationship Type="http://schemas.openxmlformats.org/officeDocument/2006/relationships/slide" Target="/ppt/slides/slide6.xml" Id="R7e2e10c31c9b4868" /><Relationship Type="http://schemas.openxmlformats.org/officeDocument/2006/relationships/slide" Target="/ppt/slides/slide7.xml" Id="R2186ee58838e40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d772b712d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37e41957849d1" /><Relationship Type="http://schemas.openxmlformats.org/officeDocument/2006/relationships/theme" Target="/ppt/slideMasters/theme/theme1.xml" Id="R4de250115ef4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37e419578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e80e9d99d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abcc04d1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8cfe79932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f19e32a40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8b2bac781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32a5344d146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c22e7341e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FJORDKOMPANIET AS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−2 022 888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755 854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 GRUPPEN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Øbergveien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1793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FJORDKOMPANIET AS</a:t>
            </a:r>
          </a:p>
        </p:txBody>
      </p:sp>
    </p:spTree>
  </p:cSld>
  <p:clrMapOvr>
    <a:masterClrMapping xmlns:a="http://schemas.openxmlformats.org/drawingml/2006/main"/>
  </p:clrMapOvr>
</p:sld>
</file>