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60a85bec974f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df23a199164d56"/>
  </p:sldMasterIdLst>
  <p:sldIdLst>
    <p:sldId xmlns:r="http://schemas.openxmlformats.org/officeDocument/2006/relationships" id="256" r:id="R508e1993a248485f"/>
    <p:sldId xmlns:r="http://schemas.openxmlformats.org/officeDocument/2006/relationships" id="257" r:id="R304e09a2531c4832"/>
    <p:sldId xmlns:r="http://schemas.openxmlformats.org/officeDocument/2006/relationships" id="258" r:id="R48afe26b87b44856"/>
    <p:sldId xmlns:r="http://schemas.openxmlformats.org/officeDocument/2006/relationships" id="259" r:id="Rbeedc66cabad4d48"/>
    <p:sldId xmlns:r="http://schemas.openxmlformats.org/officeDocument/2006/relationships" id="260" r:id="R44e7a419624a49cb"/>
    <p:sldId xmlns:r="http://schemas.openxmlformats.org/officeDocument/2006/relationships" id="261" r:id="R1eb0032475b34886"/>
    <p:sldId xmlns:r="http://schemas.openxmlformats.org/officeDocument/2006/relationships" id="262" r:id="R7335ca5336194a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df23a199164d56" /><Relationship Type="http://schemas.openxmlformats.org/officeDocument/2006/relationships/slide" Target="/ppt/slides/slide1.xml" Id="R508e1993a248485f" /><Relationship Type="http://schemas.openxmlformats.org/officeDocument/2006/relationships/slide" Target="/ppt/slides/slide2.xml" Id="R304e09a2531c4832" /><Relationship Type="http://schemas.openxmlformats.org/officeDocument/2006/relationships/slide" Target="/ppt/slides/slide3.xml" Id="R48afe26b87b44856" /><Relationship Type="http://schemas.openxmlformats.org/officeDocument/2006/relationships/slide" Target="/ppt/slides/slide4.xml" Id="Rbeedc66cabad4d48" /><Relationship Type="http://schemas.openxmlformats.org/officeDocument/2006/relationships/slide" Target="/ppt/slides/slide5.xml" Id="R44e7a419624a49cb" /><Relationship Type="http://schemas.openxmlformats.org/officeDocument/2006/relationships/slide" Target="/ppt/slides/slide6.xml" Id="R1eb0032475b34886" /><Relationship Type="http://schemas.openxmlformats.org/officeDocument/2006/relationships/slide" Target="/ppt/slides/slide7.xml" Id="R7335ca5336194a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4d342ca4c942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175d5911c4c79" /><Relationship Type="http://schemas.openxmlformats.org/officeDocument/2006/relationships/theme" Target="/ppt/slideMasters/theme/theme1.xml" Id="R3f991645a22a43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0175d5911c4c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ec61dd3f54e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ce943013f4a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d601cf41744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881b9efbc44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5f7c26ed744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a1d20efd14c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137d644a74c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MCT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MCT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−173 787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736 879 470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750 656 562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 CHRISTINE THORESEN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Fürstveien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921 967 349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MCT AS</a:t>
            </a:r>
          </a:p>
        </p:txBody>
      </p:sp>
    </p:spTree>
  </p:cSld>
  <p:clrMapOvr>
    <a:masterClrMapping xmlns:a="http://schemas.openxmlformats.org/drawingml/2006/main"/>
  </p:clrMapOvr>
</p:sld>
</file>