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e6d2a4515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a75476cd44064"/>
  </p:sldMasterIdLst>
  <p:sldIdLst>
    <p:sldId xmlns:r="http://schemas.openxmlformats.org/officeDocument/2006/relationships" id="256" r:id="R3fb51ca685d14f29"/>
    <p:sldId xmlns:r="http://schemas.openxmlformats.org/officeDocument/2006/relationships" id="257" r:id="R49b44c3fc27d492d"/>
    <p:sldId xmlns:r="http://schemas.openxmlformats.org/officeDocument/2006/relationships" id="258" r:id="R8d49c917f8b24656"/>
    <p:sldId xmlns:r="http://schemas.openxmlformats.org/officeDocument/2006/relationships" id="259" r:id="Rc557f7cde3914ee9"/>
    <p:sldId xmlns:r="http://schemas.openxmlformats.org/officeDocument/2006/relationships" id="260" r:id="Rf36d3e88dc1e46b2"/>
    <p:sldId xmlns:r="http://schemas.openxmlformats.org/officeDocument/2006/relationships" id="261" r:id="R3abf20ee9ce943eb"/>
    <p:sldId xmlns:r="http://schemas.openxmlformats.org/officeDocument/2006/relationships" id="262" r:id="R3360927bb9c7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a75476cd44064" /><Relationship Type="http://schemas.openxmlformats.org/officeDocument/2006/relationships/slide" Target="/ppt/slides/slide1.xml" Id="R3fb51ca685d14f29" /><Relationship Type="http://schemas.openxmlformats.org/officeDocument/2006/relationships/slide" Target="/ppt/slides/slide2.xml" Id="R49b44c3fc27d492d" /><Relationship Type="http://schemas.openxmlformats.org/officeDocument/2006/relationships/slide" Target="/ppt/slides/slide3.xml" Id="R8d49c917f8b24656" /><Relationship Type="http://schemas.openxmlformats.org/officeDocument/2006/relationships/slide" Target="/ppt/slides/slide4.xml" Id="Rc557f7cde3914ee9" /><Relationship Type="http://schemas.openxmlformats.org/officeDocument/2006/relationships/slide" Target="/ppt/slides/slide5.xml" Id="Rf36d3e88dc1e46b2" /><Relationship Type="http://schemas.openxmlformats.org/officeDocument/2006/relationships/slide" Target="/ppt/slides/slide6.xml" Id="R3abf20ee9ce943eb" /><Relationship Type="http://schemas.openxmlformats.org/officeDocument/2006/relationships/slide" Target="/ppt/slides/slide7.xml" Id="R3360927bb9c7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635442449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932710d064e1a" /><Relationship Type="http://schemas.openxmlformats.org/officeDocument/2006/relationships/theme" Target="/ppt/slideMasters/theme/theme1.xml" Id="Re724949313d7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932710d06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a72dd325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146297916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a17f7237a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d704fccf7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1f5c12e81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404036be0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fdd573ffd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