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d110d8484545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679d6edde48c1"/>
  </p:sldMasterIdLst>
  <p:sldIdLst>
    <p:sldId xmlns:r="http://schemas.openxmlformats.org/officeDocument/2006/relationships" id="256" r:id="Rdb0351a91a4e483a"/>
    <p:sldId xmlns:r="http://schemas.openxmlformats.org/officeDocument/2006/relationships" id="257" r:id="R91baf6098c584755"/>
    <p:sldId xmlns:r="http://schemas.openxmlformats.org/officeDocument/2006/relationships" id="258" r:id="R3d2d98ddcaf14af7"/>
    <p:sldId xmlns:r="http://schemas.openxmlformats.org/officeDocument/2006/relationships" id="259" r:id="Re11ecd90ef494392"/>
    <p:sldId xmlns:r="http://schemas.openxmlformats.org/officeDocument/2006/relationships" id="260" r:id="R67bf5939dd0649a8"/>
    <p:sldId xmlns:r="http://schemas.openxmlformats.org/officeDocument/2006/relationships" id="261" r:id="Rb4d532df9965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679d6edde48c1" /><Relationship Type="http://schemas.openxmlformats.org/officeDocument/2006/relationships/slide" Target="/ppt/slides/slide1.xml" Id="Rdb0351a91a4e483a" /><Relationship Type="http://schemas.openxmlformats.org/officeDocument/2006/relationships/slide" Target="/ppt/slides/slide2.xml" Id="R91baf6098c584755" /><Relationship Type="http://schemas.openxmlformats.org/officeDocument/2006/relationships/slide" Target="/ppt/slides/slide3.xml" Id="R3d2d98ddcaf14af7" /><Relationship Type="http://schemas.openxmlformats.org/officeDocument/2006/relationships/slide" Target="/ppt/slides/slide4.xml" Id="Re11ecd90ef494392" /><Relationship Type="http://schemas.openxmlformats.org/officeDocument/2006/relationships/slide" Target="/ppt/slides/slide5.xml" Id="R67bf5939dd0649a8" /><Relationship Type="http://schemas.openxmlformats.org/officeDocument/2006/relationships/slide" Target="/ppt/slides/slide6.xml" Id="Rb4d532df9965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fd61bd28a43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a6a4d013b4ee0" /><Relationship Type="http://schemas.openxmlformats.org/officeDocument/2006/relationships/theme" Target="/ppt/slideMasters/theme/theme1.xml" Id="Rf5e012270a8542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a6a4d013b4e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2d70d030b41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9cb0f081a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90990e23a4f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4cd90e11b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78694171f48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f29c697c643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921 968 124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