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68bbebb3144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15f2fd35ea434e"/>
  </p:sldMasterIdLst>
  <p:sldIdLst>
    <p:sldId xmlns:r="http://schemas.openxmlformats.org/officeDocument/2006/relationships" id="256" r:id="Rc06b91b823ed4198"/>
    <p:sldId xmlns:r="http://schemas.openxmlformats.org/officeDocument/2006/relationships" id="257" r:id="R9f40b56a7ad44d89"/>
    <p:sldId xmlns:r="http://schemas.openxmlformats.org/officeDocument/2006/relationships" id="258" r:id="R822925cc59b64f95"/>
    <p:sldId xmlns:r="http://schemas.openxmlformats.org/officeDocument/2006/relationships" id="259" r:id="Refbc542ae7ec4f31"/>
    <p:sldId xmlns:r="http://schemas.openxmlformats.org/officeDocument/2006/relationships" id="260" r:id="R50dad7d9fd24461a"/>
    <p:sldId xmlns:r="http://schemas.openxmlformats.org/officeDocument/2006/relationships" id="261" r:id="R06b93a2a9c3c4d65"/>
    <p:sldId xmlns:r="http://schemas.openxmlformats.org/officeDocument/2006/relationships" id="262" r:id="Rd79e3b29fc48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5f2fd35ea434e" /><Relationship Type="http://schemas.openxmlformats.org/officeDocument/2006/relationships/slide" Target="/ppt/slides/slide1.xml" Id="Rc06b91b823ed4198" /><Relationship Type="http://schemas.openxmlformats.org/officeDocument/2006/relationships/slide" Target="/ppt/slides/slide2.xml" Id="R9f40b56a7ad44d89" /><Relationship Type="http://schemas.openxmlformats.org/officeDocument/2006/relationships/slide" Target="/ppt/slides/slide3.xml" Id="R822925cc59b64f95" /><Relationship Type="http://schemas.openxmlformats.org/officeDocument/2006/relationships/slide" Target="/ppt/slides/slide4.xml" Id="Refbc542ae7ec4f31" /><Relationship Type="http://schemas.openxmlformats.org/officeDocument/2006/relationships/slide" Target="/ppt/slides/slide5.xml" Id="R50dad7d9fd24461a" /><Relationship Type="http://schemas.openxmlformats.org/officeDocument/2006/relationships/slide" Target="/ppt/slides/slide6.xml" Id="R06b93a2a9c3c4d65" /><Relationship Type="http://schemas.openxmlformats.org/officeDocument/2006/relationships/slide" Target="/ppt/slides/slide7.xml" Id="Rd79e3b29fc48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797e64842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f79348bed4c44" /><Relationship Type="http://schemas.openxmlformats.org/officeDocument/2006/relationships/theme" Target="/ppt/slideMasters/theme/theme1.xml" Id="R82b17cce803e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2f79348bed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b49109ebf46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f6deb3977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65ae00ec74b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ba090763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b462e2bc3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6fa0c88641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292b3662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70,0 %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