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8c7f1c7cd9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8e5281355f4dba"/>
  </p:sldMasterIdLst>
  <p:sldIdLst>
    <p:sldId xmlns:r="http://schemas.openxmlformats.org/officeDocument/2006/relationships" id="256" r:id="R0c79024cace84168"/>
    <p:sldId xmlns:r="http://schemas.openxmlformats.org/officeDocument/2006/relationships" id="257" r:id="Rec9318889cd04205"/>
    <p:sldId xmlns:r="http://schemas.openxmlformats.org/officeDocument/2006/relationships" id="258" r:id="R4c08ba2bc59f4f1c"/>
    <p:sldId xmlns:r="http://schemas.openxmlformats.org/officeDocument/2006/relationships" id="259" r:id="Rd0c779cb17b54fb3"/>
    <p:sldId xmlns:r="http://schemas.openxmlformats.org/officeDocument/2006/relationships" id="260" r:id="R17789e1193f043ff"/>
    <p:sldId xmlns:r="http://schemas.openxmlformats.org/officeDocument/2006/relationships" id="261" r:id="R53d0414784e5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e5281355f4dba" /><Relationship Type="http://schemas.openxmlformats.org/officeDocument/2006/relationships/slide" Target="/ppt/slides/slide1.xml" Id="R0c79024cace84168" /><Relationship Type="http://schemas.openxmlformats.org/officeDocument/2006/relationships/slide" Target="/ppt/slides/slide2.xml" Id="Rec9318889cd04205" /><Relationship Type="http://schemas.openxmlformats.org/officeDocument/2006/relationships/slide" Target="/ppt/slides/slide3.xml" Id="R4c08ba2bc59f4f1c" /><Relationship Type="http://schemas.openxmlformats.org/officeDocument/2006/relationships/slide" Target="/ppt/slides/slide4.xml" Id="Rd0c779cb17b54fb3" /><Relationship Type="http://schemas.openxmlformats.org/officeDocument/2006/relationships/slide" Target="/ppt/slides/slide5.xml" Id="R17789e1193f043ff" /><Relationship Type="http://schemas.openxmlformats.org/officeDocument/2006/relationships/slide" Target="/ppt/slides/slide6.xml" Id="R53d0414784e5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8e661efb3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d0b37b8de4db0" /><Relationship Type="http://schemas.openxmlformats.org/officeDocument/2006/relationships/theme" Target="/ppt/slideMasters/theme/theme1.xml" Id="Rda450a3715dd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8d0b37b8de4d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90d1cc3da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ff2d82377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abea7823c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9f198c8ba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26376519d40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08b61d9c54a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TJUVHOLMEN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TJUVHOLMEN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EIENDOM HOLDING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TJUVHOLMEN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TJUVHOLMEN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TJUVHOLMEN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EINAR EDVARDSEN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ELISABETH SANDEN EDVARDSEN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TJUVHOLMEN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Veumåsen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921 968 698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TJUVHOLMEN EIENDOM HOLDING AS</a:t>
            </a:r>
          </a:p>
        </p:txBody>
      </p:sp>
    </p:spTree>
  </p:cSld>
  <p:clrMapOvr>
    <a:masterClrMapping xmlns:a="http://schemas.openxmlformats.org/drawingml/2006/main"/>
  </p:clrMapOvr>
</p:sld>
</file>