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c587b2ed1942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90cbc7a20544d1"/>
  </p:sldMasterIdLst>
  <p:sldIdLst>
    <p:sldId xmlns:r="http://schemas.openxmlformats.org/officeDocument/2006/relationships" id="256" r:id="R9b6eea93caf64d87"/>
    <p:sldId xmlns:r="http://schemas.openxmlformats.org/officeDocument/2006/relationships" id="257" r:id="R2e6c7b3479844b45"/>
    <p:sldId xmlns:r="http://schemas.openxmlformats.org/officeDocument/2006/relationships" id="258" r:id="R083023d58995477e"/>
    <p:sldId xmlns:r="http://schemas.openxmlformats.org/officeDocument/2006/relationships" id="259" r:id="R55c384a667704cee"/>
    <p:sldId xmlns:r="http://schemas.openxmlformats.org/officeDocument/2006/relationships" id="260" r:id="R8ed14f7043ab4107"/>
    <p:sldId xmlns:r="http://schemas.openxmlformats.org/officeDocument/2006/relationships" id="261" r:id="R245ef5e98562408b"/>
    <p:sldId xmlns:r="http://schemas.openxmlformats.org/officeDocument/2006/relationships" id="262" r:id="Rb974a4f6972b42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90cbc7a20544d1" /><Relationship Type="http://schemas.openxmlformats.org/officeDocument/2006/relationships/slide" Target="/ppt/slides/slide1.xml" Id="R9b6eea93caf64d87" /><Relationship Type="http://schemas.openxmlformats.org/officeDocument/2006/relationships/slide" Target="/ppt/slides/slide2.xml" Id="R2e6c7b3479844b45" /><Relationship Type="http://schemas.openxmlformats.org/officeDocument/2006/relationships/slide" Target="/ppt/slides/slide3.xml" Id="R083023d58995477e" /><Relationship Type="http://schemas.openxmlformats.org/officeDocument/2006/relationships/slide" Target="/ppt/slides/slide4.xml" Id="R55c384a667704cee" /><Relationship Type="http://schemas.openxmlformats.org/officeDocument/2006/relationships/slide" Target="/ppt/slides/slide5.xml" Id="R8ed14f7043ab4107" /><Relationship Type="http://schemas.openxmlformats.org/officeDocument/2006/relationships/slide" Target="/ppt/slides/slide6.xml" Id="R245ef5e98562408b" /><Relationship Type="http://schemas.openxmlformats.org/officeDocument/2006/relationships/slide" Target="/ppt/slides/slide7.xml" Id="Rb974a4f6972b42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f856b80d3447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f3e93fdf9488c" /><Relationship Type="http://schemas.openxmlformats.org/officeDocument/2006/relationships/theme" Target="/ppt/slideMasters/theme/theme1.xml" Id="R7d9914548efd40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ff3e93fdf948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f616d618442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c7ca079d443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10633d9ef40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0985a30a445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b7c48193044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afadbf4cd4b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e34b7c03646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TRESCHOW-FRITZØE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TRESCHOW-FRITZØE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TRESCHOW-FRITZØE HOLDING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TRESCHOW-FRITZØE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TRESCHOW-FRITZØE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TRESCHOW-FRITZØE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−657 385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136 991 711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2 116 519 549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2 250 847 426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TRESCHOW-FRITZØE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 STANG TRESCHOW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TRESCHOW-FRITZØE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3264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921 971 834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TRESCHOW-FRITZØE HOLDING AS</a:t>
            </a:r>
          </a:p>
        </p:txBody>
      </p:sp>
    </p:spTree>
  </p:cSld>
  <p:clrMapOvr>
    <a:masterClrMapping xmlns:a="http://schemas.openxmlformats.org/drawingml/2006/main"/>
  </p:clrMapOvr>
</p:sld>
</file>