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41707ffa7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1f11a501344ae"/>
  </p:sldMasterIdLst>
  <p:sldIdLst>
    <p:sldId xmlns:r="http://schemas.openxmlformats.org/officeDocument/2006/relationships" id="256" r:id="R77548d9e4664412e"/>
    <p:sldId xmlns:r="http://schemas.openxmlformats.org/officeDocument/2006/relationships" id="257" r:id="R908b9bf495bd4254"/>
    <p:sldId xmlns:r="http://schemas.openxmlformats.org/officeDocument/2006/relationships" id="258" r:id="R4d01dff300cd4c62"/>
    <p:sldId xmlns:r="http://schemas.openxmlformats.org/officeDocument/2006/relationships" id="259" r:id="R037c5f2cfd2f4634"/>
    <p:sldId xmlns:r="http://schemas.openxmlformats.org/officeDocument/2006/relationships" id="260" r:id="Ra6f4a2f4f0c54260"/>
    <p:sldId xmlns:r="http://schemas.openxmlformats.org/officeDocument/2006/relationships" id="261" r:id="Rb70e331e76184439"/>
    <p:sldId xmlns:r="http://schemas.openxmlformats.org/officeDocument/2006/relationships" id="262" r:id="R660acc98b153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1f11a501344ae" /><Relationship Type="http://schemas.openxmlformats.org/officeDocument/2006/relationships/slide" Target="/ppt/slides/slide1.xml" Id="R77548d9e4664412e" /><Relationship Type="http://schemas.openxmlformats.org/officeDocument/2006/relationships/slide" Target="/ppt/slides/slide2.xml" Id="R908b9bf495bd4254" /><Relationship Type="http://schemas.openxmlformats.org/officeDocument/2006/relationships/slide" Target="/ppt/slides/slide3.xml" Id="R4d01dff300cd4c62" /><Relationship Type="http://schemas.openxmlformats.org/officeDocument/2006/relationships/slide" Target="/ppt/slides/slide4.xml" Id="R037c5f2cfd2f4634" /><Relationship Type="http://schemas.openxmlformats.org/officeDocument/2006/relationships/slide" Target="/ppt/slides/slide5.xml" Id="Ra6f4a2f4f0c54260" /><Relationship Type="http://schemas.openxmlformats.org/officeDocument/2006/relationships/slide" Target="/ppt/slides/slide6.xml" Id="Rb70e331e76184439" /><Relationship Type="http://schemas.openxmlformats.org/officeDocument/2006/relationships/slide" Target="/ppt/slides/slide7.xml" Id="R660acc98b153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07672e733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f0f24d6c428c" /><Relationship Type="http://schemas.openxmlformats.org/officeDocument/2006/relationships/theme" Target="/ppt/slideMasters/theme/theme1.xml" Id="R96641bcafd7c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3f0f24d6c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6bd723378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99d9bef1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5615367c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a275670c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bb2866aa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130a710a0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1e3a45b4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VEST-FINANS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VEST-FINANS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−25 623 029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352 472 788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553 060 886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INGOLF SUNDFØR DAHM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YNGVILL NYDAL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Ingolf Dahm, Frants Beyers veg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VEST-FINANS AS</a:t>
            </a:r>
          </a:p>
        </p:txBody>
      </p:sp>
    </p:spTree>
  </p:cSld>
  <p:clrMapOvr>
    <a:masterClrMapping xmlns:a="http://schemas.openxmlformats.org/drawingml/2006/main"/>
  </p:clrMapOvr>
</p:sld>
</file>