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1150c4a65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42350764f404c"/>
  </p:sldMasterIdLst>
  <p:sldIdLst>
    <p:sldId xmlns:r="http://schemas.openxmlformats.org/officeDocument/2006/relationships" id="256" r:id="Re957ab3593ab4ee4"/>
    <p:sldId xmlns:r="http://schemas.openxmlformats.org/officeDocument/2006/relationships" id="257" r:id="R36b2e28786d44206"/>
    <p:sldId xmlns:r="http://schemas.openxmlformats.org/officeDocument/2006/relationships" id="258" r:id="R3b561eb5922a4d7e"/>
    <p:sldId xmlns:r="http://schemas.openxmlformats.org/officeDocument/2006/relationships" id="259" r:id="R5ef502752bd04cd3"/>
    <p:sldId xmlns:r="http://schemas.openxmlformats.org/officeDocument/2006/relationships" id="260" r:id="R9bcec5d22e0245ee"/>
    <p:sldId xmlns:r="http://schemas.openxmlformats.org/officeDocument/2006/relationships" id="261" r:id="R405d9f8783f9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42350764f404c" /><Relationship Type="http://schemas.openxmlformats.org/officeDocument/2006/relationships/slide" Target="/ppt/slides/slide1.xml" Id="Re957ab3593ab4ee4" /><Relationship Type="http://schemas.openxmlformats.org/officeDocument/2006/relationships/slide" Target="/ppt/slides/slide2.xml" Id="R36b2e28786d44206" /><Relationship Type="http://schemas.openxmlformats.org/officeDocument/2006/relationships/slide" Target="/ppt/slides/slide3.xml" Id="R3b561eb5922a4d7e" /><Relationship Type="http://schemas.openxmlformats.org/officeDocument/2006/relationships/slide" Target="/ppt/slides/slide4.xml" Id="R5ef502752bd04cd3" /><Relationship Type="http://schemas.openxmlformats.org/officeDocument/2006/relationships/slide" Target="/ppt/slides/slide5.xml" Id="R9bcec5d22e0245ee" /><Relationship Type="http://schemas.openxmlformats.org/officeDocument/2006/relationships/slide" Target="/ppt/slides/slide6.xml" Id="R405d9f8783f9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ab04c5162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883ea2a44bf6" /><Relationship Type="http://schemas.openxmlformats.org/officeDocument/2006/relationships/theme" Target="/ppt/slideMasters/theme/theme1.xml" Id="Ra422218bbd41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4883ea2a4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32a73095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6e0cea2e43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1d928678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6af831231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f8b6c41ea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335f9dee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 TIP HOLDINGS TWO B.V.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entree 33, Alpha Tower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1101 Bh Amsterdam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921 973 926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TIP HOLDINGS TWO B.V.</a:t>
            </a:r>
          </a:p>
        </p:txBody>
      </p:sp>
    </p:spTree>
  </p:cSld>
  <p:clrMapOvr>
    <a:masterClrMapping xmlns:a="http://schemas.openxmlformats.org/drawingml/2006/main"/>
  </p:clrMapOvr>
</p:sld>
</file>