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b517006d6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402ac3cd54a7e"/>
  </p:sldMasterIdLst>
  <p:sldIdLst>
    <p:sldId xmlns:r="http://schemas.openxmlformats.org/officeDocument/2006/relationships" id="256" r:id="R15611a62d170495e"/>
    <p:sldId xmlns:r="http://schemas.openxmlformats.org/officeDocument/2006/relationships" id="257" r:id="R15bba64553c84d60"/>
    <p:sldId xmlns:r="http://schemas.openxmlformats.org/officeDocument/2006/relationships" id="258" r:id="R912e1065b8a34e2f"/>
    <p:sldId xmlns:r="http://schemas.openxmlformats.org/officeDocument/2006/relationships" id="259" r:id="Rdb6d2642c244459d"/>
    <p:sldId xmlns:r="http://schemas.openxmlformats.org/officeDocument/2006/relationships" id="260" r:id="Rf79e434c2fd0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402ac3cd54a7e" /><Relationship Type="http://schemas.openxmlformats.org/officeDocument/2006/relationships/slide" Target="/ppt/slides/slide1.xml" Id="R15611a62d170495e" /><Relationship Type="http://schemas.openxmlformats.org/officeDocument/2006/relationships/slide" Target="/ppt/slides/slide2.xml" Id="R15bba64553c84d60" /><Relationship Type="http://schemas.openxmlformats.org/officeDocument/2006/relationships/slide" Target="/ppt/slides/slide3.xml" Id="R912e1065b8a34e2f" /><Relationship Type="http://schemas.openxmlformats.org/officeDocument/2006/relationships/slide" Target="/ppt/slides/slide4.xml" Id="Rdb6d2642c244459d" /><Relationship Type="http://schemas.openxmlformats.org/officeDocument/2006/relationships/slide" Target="/ppt/slides/slide5.xml" Id="Rf79e434c2fd0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eb1c40b1b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802b382640a8" /><Relationship Type="http://schemas.openxmlformats.org/officeDocument/2006/relationships/theme" Target="/ppt/slideMasters/theme/theme1.xml" Id="Rb7dd0ab4c72b4a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f802b3826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302f1bc2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3df3dc9e5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c9043b994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077c6fe18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82f9b43a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 TIP HOLDINGS TWO B.V.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 TIP HOLDINGS TWO B.V. ble etablert [år] og holder til i 1101 Bh Amsterdam.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entree 33, Alpha Tower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1101 Bh Amsterdam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 TIP HOLDINGS TWO B.V.</a:t>
            </a:r>
          </a:p>
        </p:txBody>
      </p:sp>
    </p:spTree>
  </p:cSld>
  <p:clrMapOvr>
    <a:masterClrMapping xmlns:a="http://schemas.openxmlformats.org/drawingml/2006/main"/>
  </p:clrMapOvr>
</p:sld>
</file>