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f1a922fa846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972e24161b4147"/>
  </p:sldMasterIdLst>
  <p:sldIdLst>
    <p:sldId xmlns:r="http://schemas.openxmlformats.org/officeDocument/2006/relationships" id="256" r:id="R3595177fee93402b"/>
    <p:sldId xmlns:r="http://schemas.openxmlformats.org/officeDocument/2006/relationships" id="257" r:id="Racd972b8a8c0493c"/>
    <p:sldId xmlns:r="http://schemas.openxmlformats.org/officeDocument/2006/relationships" id="258" r:id="Rfb3efeed17604a10"/>
    <p:sldId xmlns:r="http://schemas.openxmlformats.org/officeDocument/2006/relationships" id="259" r:id="Rf5060e30a3194356"/>
    <p:sldId xmlns:r="http://schemas.openxmlformats.org/officeDocument/2006/relationships" id="260" r:id="R51c23cfac9104f3c"/>
    <p:sldId xmlns:r="http://schemas.openxmlformats.org/officeDocument/2006/relationships" id="261" r:id="R04b2f22c70684efa"/>
    <p:sldId xmlns:r="http://schemas.openxmlformats.org/officeDocument/2006/relationships" id="262" r:id="Rec77d8ffff5141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72e24161b4147" /><Relationship Type="http://schemas.openxmlformats.org/officeDocument/2006/relationships/slide" Target="/ppt/slides/slide1.xml" Id="R3595177fee93402b" /><Relationship Type="http://schemas.openxmlformats.org/officeDocument/2006/relationships/slide" Target="/ppt/slides/slide2.xml" Id="Racd972b8a8c0493c" /><Relationship Type="http://schemas.openxmlformats.org/officeDocument/2006/relationships/slide" Target="/ppt/slides/slide3.xml" Id="Rfb3efeed17604a10" /><Relationship Type="http://schemas.openxmlformats.org/officeDocument/2006/relationships/slide" Target="/ppt/slides/slide4.xml" Id="Rf5060e30a3194356" /><Relationship Type="http://schemas.openxmlformats.org/officeDocument/2006/relationships/slide" Target="/ppt/slides/slide5.xml" Id="R51c23cfac9104f3c" /><Relationship Type="http://schemas.openxmlformats.org/officeDocument/2006/relationships/slide" Target="/ppt/slides/slide6.xml" Id="R04b2f22c70684efa" /><Relationship Type="http://schemas.openxmlformats.org/officeDocument/2006/relationships/slide" Target="/ppt/slides/slide7.xml" Id="Rec77d8ffff5141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8dc5d8595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ab717f193494a" /><Relationship Type="http://schemas.openxmlformats.org/officeDocument/2006/relationships/theme" Target="/ppt/slideMasters/theme/theme1.xml" Id="Ra5e255bdce55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8ab717f19349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a260a2c634d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206a80c6c42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5731a10014d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6053ce53248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1aecc163b41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b384291694c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207a3595649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SETRA SURNA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 SURNA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609 886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69 927 525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71 492 404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TERJE SÆTHER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MARI SÆTHER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BEATE SÆTHER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INGE SÆTHER  –  14,8 %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6652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921 975 619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SETRA SURNA AS</a:t>
            </a:r>
          </a:p>
        </p:txBody>
      </p:sp>
    </p:spTree>
  </p:cSld>
  <p:clrMapOvr>
    <a:masterClrMapping xmlns:a="http://schemas.openxmlformats.org/drawingml/2006/main"/>
  </p:clrMapOvr>
</p:sld>
</file>