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7d8126172141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0254fff4b8427e"/>
  </p:sldMasterIdLst>
  <p:sldIdLst>
    <p:sldId xmlns:r="http://schemas.openxmlformats.org/officeDocument/2006/relationships" id="256" r:id="R01d3fa67c28942de"/>
    <p:sldId xmlns:r="http://schemas.openxmlformats.org/officeDocument/2006/relationships" id="257" r:id="Rad366f5875b04e45"/>
    <p:sldId xmlns:r="http://schemas.openxmlformats.org/officeDocument/2006/relationships" id="258" r:id="R94a38961b8dc4a20"/>
    <p:sldId xmlns:r="http://schemas.openxmlformats.org/officeDocument/2006/relationships" id="259" r:id="Rb836ff868b444a2e"/>
    <p:sldId xmlns:r="http://schemas.openxmlformats.org/officeDocument/2006/relationships" id="260" r:id="R3e4da904d1ca41fa"/>
    <p:sldId xmlns:r="http://schemas.openxmlformats.org/officeDocument/2006/relationships" id="261" r:id="R1ccc243ec20648b1"/>
    <p:sldId xmlns:r="http://schemas.openxmlformats.org/officeDocument/2006/relationships" id="262" r:id="R27fecfc8ccb349f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0254fff4b8427e" /><Relationship Type="http://schemas.openxmlformats.org/officeDocument/2006/relationships/slide" Target="/ppt/slides/slide1.xml" Id="R01d3fa67c28942de" /><Relationship Type="http://schemas.openxmlformats.org/officeDocument/2006/relationships/slide" Target="/ppt/slides/slide2.xml" Id="Rad366f5875b04e45" /><Relationship Type="http://schemas.openxmlformats.org/officeDocument/2006/relationships/slide" Target="/ppt/slides/slide3.xml" Id="R94a38961b8dc4a20" /><Relationship Type="http://schemas.openxmlformats.org/officeDocument/2006/relationships/slide" Target="/ppt/slides/slide4.xml" Id="Rb836ff868b444a2e" /><Relationship Type="http://schemas.openxmlformats.org/officeDocument/2006/relationships/slide" Target="/ppt/slides/slide5.xml" Id="R3e4da904d1ca41fa" /><Relationship Type="http://schemas.openxmlformats.org/officeDocument/2006/relationships/slide" Target="/ppt/slides/slide6.xml" Id="R1ccc243ec20648b1" /><Relationship Type="http://schemas.openxmlformats.org/officeDocument/2006/relationships/slide" Target="/ppt/slides/slide7.xml" Id="R27fecfc8ccb349f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a9b3d9f5494d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b5411d25b4fa5" /><Relationship Type="http://schemas.openxmlformats.org/officeDocument/2006/relationships/theme" Target="/ppt/slideMasters/theme/theme1.xml" Id="R0f0ef43bcfef47b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cb5411d25b4fa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d1c502121471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f23d05d08944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babdf960c47a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d3045ce5a49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37071bc60e4e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01425c5b94b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1c37d4bcf9460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ÅKENES KYSTFISKE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ÅKENES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ÅKENES KYSTFISKE AS ble etablert [år] og holder til i Gratangen.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ÅKENES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ÅKENES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ÅKENES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5 205 840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2 021 974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694 125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7 114 478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32 610 379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ÅKENES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ØYVÆRING AS  –  33,7 %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ERLING LUNDBERGS HOLDING AS  –  33,2 %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JOAKIM MARTINSEN  –  33,2 %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ÅKENES KYSTFISKE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Kystkulturveien 1747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9470 Gratangen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921 978 162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ÅKENES KYSTFISKE AS</a:t>
            </a:r>
          </a:p>
        </p:txBody>
      </p:sp>
    </p:spTree>
  </p:cSld>
  <p:clrMapOvr>
    <a:masterClrMapping xmlns:a="http://schemas.openxmlformats.org/drawingml/2006/main"/>
  </p:clrMapOvr>
</p:sld>
</file>