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31b4d064da40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c32c4b52ab460a"/>
  </p:sldMasterIdLst>
  <p:sldIdLst>
    <p:sldId xmlns:r="http://schemas.openxmlformats.org/officeDocument/2006/relationships" id="256" r:id="Rfa96b6371dc74782"/>
    <p:sldId xmlns:r="http://schemas.openxmlformats.org/officeDocument/2006/relationships" id="257" r:id="Rf8590a49e6e34bc5"/>
    <p:sldId xmlns:r="http://schemas.openxmlformats.org/officeDocument/2006/relationships" id="258" r:id="R796b6f7136cb4e6e"/>
    <p:sldId xmlns:r="http://schemas.openxmlformats.org/officeDocument/2006/relationships" id="259" r:id="R63ce697d632448fb"/>
    <p:sldId xmlns:r="http://schemas.openxmlformats.org/officeDocument/2006/relationships" id="260" r:id="Rdf2b25e3aa63406a"/>
    <p:sldId xmlns:r="http://schemas.openxmlformats.org/officeDocument/2006/relationships" id="261" r:id="Rf1e9b69291954611"/>
    <p:sldId xmlns:r="http://schemas.openxmlformats.org/officeDocument/2006/relationships" id="262" r:id="Rbf5cdd6afe3f4d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c32c4b52ab460a" /><Relationship Type="http://schemas.openxmlformats.org/officeDocument/2006/relationships/slide" Target="/ppt/slides/slide1.xml" Id="Rfa96b6371dc74782" /><Relationship Type="http://schemas.openxmlformats.org/officeDocument/2006/relationships/slide" Target="/ppt/slides/slide2.xml" Id="Rf8590a49e6e34bc5" /><Relationship Type="http://schemas.openxmlformats.org/officeDocument/2006/relationships/slide" Target="/ppt/slides/slide3.xml" Id="R796b6f7136cb4e6e" /><Relationship Type="http://schemas.openxmlformats.org/officeDocument/2006/relationships/slide" Target="/ppt/slides/slide4.xml" Id="R63ce697d632448fb" /><Relationship Type="http://schemas.openxmlformats.org/officeDocument/2006/relationships/slide" Target="/ppt/slides/slide5.xml" Id="Rdf2b25e3aa63406a" /><Relationship Type="http://schemas.openxmlformats.org/officeDocument/2006/relationships/slide" Target="/ppt/slides/slide6.xml" Id="Rf1e9b69291954611" /><Relationship Type="http://schemas.openxmlformats.org/officeDocument/2006/relationships/slide" Target="/ppt/slides/slide7.xml" Id="Rbf5cdd6afe3f4d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bb1cdbbd3c45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8b16e765f41f0" /><Relationship Type="http://schemas.openxmlformats.org/officeDocument/2006/relationships/theme" Target="/ppt/slideMasters/theme/theme1.xml" Id="R89ce11c271284e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b8b16e765f41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938ebc8164b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c878770f845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526faffdd42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5db22dbd041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3897ef7b349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ce02880e147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ad267fe8744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VERA ULSUND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VERA ULSUND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VERA ULSUND HOLDING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VERA ULSUND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VERA ULSUND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VERA ULSUND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1 827 011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4 346 321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4 355 729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VERA ULSUND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VERA ULSUND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VERA ULSUND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Solkollvegen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921 978 650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VERA ULSUND HOLDING AS</a:t>
            </a:r>
          </a:p>
        </p:txBody>
      </p:sp>
    </p:spTree>
  </p:cSld>
  <p:clrMapOvr>
    <a:masterClrMapping xmlns:a="http://schemas.openxmlformats.org/drawingml/2006/main"/>
  </p:clrMapOvr>
</p:sld>
</file>