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46a8bfd0bed49a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31f867de37645e3"/>
  </p:sldMasterIdLst>
  <p:sldIdLst>
    <p:sldId xmlns:r="http://schemas.openxmlformats.org/officeDocument/2006/relationships" id="256" r:id="R2c4837d0a5074a78"/>
    <p:sldId xmlns:r="http://schemas.openxmlformats.org/officeDocument/2006/relationships" id="257" r:id="R7f55a61733714208"/>
    <p:sldId xmlns:r="http://schemas.openxmlformats.org/officeDocument/2006/relationships" id="258" r:id="R6ec4260f8368487e"/>
    <p:sldId xmlns:r="http://schemas.openxmlformats.org/officeDocument/2006/relationships" id="259" r:id="R37145fb5d0e44e2f"/>
    <p:sldId xmlns:r="http://schemas.openxmlformats.org/officeDocument/2006/relationships" id="260" r:id="R0656cb065b914919"/>
    <p:sldId xmlns:r="http://schemas.openxmlformats.org/officeDocument/2006/relationships" id="261" r:id="Re01fa23befbd4aa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1f867de37645e3" /><Relationship Type="http://schemas.openxmlformats.org/officeDocument/2006/relationships/slide" Target="/ppt/slides/slide1.xml" Id="R2c4837d0a5074a78" /><Relationship Type="http://schemas.openxmlformats.org/officeDocument/2006/relationships/slide" Target="/ppt/slides/slide2.xml" Id="R7f55a61733714208" /><Relationship Type="http://schemas.openxmlformats.org/officeDocument/2006/relationships/slide" Target="/ppt/slides/slide3.xml" Id="R6ec4260f8368487e" /><Relationship Type="http://schemas.openxmlformats.org/officeDocument/2006/relationships/slide" Target="/ppt/slides/slide4.xml" Id="R37145fb5d0e44e2f" /><Relationship Type="http://schemas.openxmlformats.org/officeDocument/2006/relationships/slide" Target="/ppt/slides/slide5.xml" Id="R0656cb065b914919" /><Relationship Type="http://schemas.openxmlformats.org/officeDocument/2006/relationships/slide" Target="/ppt/slides/slide6.xml" Id="Re01fa23befbd4aa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147fe3f1054ff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45a816f20c48a2" /><Relationship Type="http://schemas.openxmlformats.org/officeDocument/2006/relationships/theme" Target="/ppt/slideMasters/theme/theme1.xml" Id="Ra4f0c1702e204a4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045a816f20c48a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7f396090024b7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35d2366ea94ea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62ec0592e341e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b9514f5293435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1a6c420d584fb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2a745cca90498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VOUTNER VENTURES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VOUTNER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VOUTNER VENTURES AS ble etablert [år] og holder til i Stabekk.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VOUTNER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VOUTNER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VOUTNER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NIKLAS LARSSON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VOUTNER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Ringsveien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1368 Stabekk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921 985 487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VOUTNER VENTURES AS</a:t>
            </a:r>
          </a:p>
        </p:txBody>
      </p:sp>
    </p:spTree>
  </p:cSld>
  <p:clrMapOvr>
    <a:masterClrMapping xmlns:a="http://schemas.openxmlformats.org/drawingml/2006/main"/>
  </p:clrMapOvr>
</p:sld>
</file>