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5e6781aaac46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72c5c1e9404da3"/>
  </p:sldMasterIdLst>
  <p:sldIdLst>
    <p:sldId xmlns:r="http://schemas.openxmlformats.org/officeDocument/2006/relationships" id="256" r:id="Rf75b1302b84d4017"/>
    <p:sldId xmlns:r="http://schemas.openxmlformats.org/officeDocument/2006/relationships" id="257" r:id="R2deb76e9086644b5"/>
    <p:sldId xmlns:r="http://schemas.openxmlformats.org/officeDocument/2006/relationships" id="258" r:id="R9c7859092da14e7b"/>
    <p:sldId xmlns:r="http://schemas.openxmlformats.org/officeDocument/2006/relationships" id="259" r:id="R31a7f72eeb044065"/>
    <p:sldId xmlns:r="http://schemas.openxmlformats.org/officeDocument/2006/relationships" id="260" r:id="Re6035abeea15443b"/>
    <p:sldId xmlns:r="http://schemas.openxmlformats.org/officeDocument/2006/relationships" id="261" r:id="R122282c696d543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2c5c1e9404da3" /><Relationship Type="http://schemas.openxmlformats.org/officeDocument/2006/relationships/slide" Target="/ppt/slides/slide1.xml" Id="Rf75b1302b84d4017" /><Relationship Type="http://schemas.openxmlformats.org/officeDocument/2006/relationships/slide" Target="/ppt/slides/slide2.xml" Id="R2deb76e9086644b5" /><Relationship Type="http://schemas.openxmlformats.org/officeDocument/2006/relationships/slide" Target="/ppt/slides/slide3.xml" Id="R9c7859092da14e7b" /><Relationship Type="http://schemas.openxmlformats.org/officeDocument/2006/relationships/slide" Target="/ppt/slides/slide4.xml" Id="R31a7f72eeb044065" /><Relationship Type="http://schemas.openxmlformats.org/officeDocument/2006/relationships/slide" Target="/ppt/slides/slide5.xml" Id="Re6035abeea15443b" /><Relationship Type="http://schemas.openxmlformats.org/officeDocument/2006/relationships/slide" Target="/ppt/slides/slide6.xml" Id="R122282c696d543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e274c3540b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8d7c6b89d42c2" /><Relationship Type="http://schemas.openxmlformats.org/officeDocument/2006/relationships/theme" Target="/ppt/slideMasters/theme/theme1.xml" Id="R0d8ca4d38ed24c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58d7c6b89d42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b710b999445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5aa0494f144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ca00fec1e42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4828d533a4e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81626a21443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be06c67b74d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 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EINEM PER ERIK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NIKOLAISEN ROY WALTHER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921 985 495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 DRIFT AS</a:t>
            </a:r>
          </a:p>
        </p:txBody>
      </p:sp>
    </p:spTree>
  </p:cSld>
  <p:clrMapOvr>
    <a:masterClrMapping xmlns:a="http://schemas.openxmlformats.org/drawingml/2006/main"/>
  </p:clrMapOvr>
</p:sld>
</file>