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0d958dd93b49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ba4a13a2e54e1d"/>
  </p:sldMasterIdLst>
  <p:sldIdLst>
    <p:sldId xmlns:r="http://schemas.openxmlformats.org/officeDocument/2006/relationships" id="256" r:id="R8bfbe5bf5008464d"/>
    <p:sldId xmlns:r="http://schemas.openxmlformats.org/officeDocument/2006/relationships" id="257" r:id="R4d1373f4280e4851"/>
    <p:sldId xmlns:r="http://schemas.openxmlformats.org/officeDocument/2006/relationships" id="258" r:id="R41271a143f0d4a6f"/>
    <p:sldId xmlns:r="http://schemas.openxmlformats.org/officeDocument/2006/relationships" id="259" r:id="Rb3ace40a970241e8"/>
    <p:sldId xmlns:r="http://schemas.openxmlformats.org/officeDocument/2006/relationships" id="260" r:id="R2535f524c0b94425"/>
    <p:sldId xmlns:r="http://schemas.openxmlformats.org/officeDocument/2006/relationships" id="261" r:id="Rfe8a3c243a584d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a4a13a2e54e1d" /><Relationship Type="http://schemas.openxmlformats.org/officeDocument/2006/relationships/slide" Target="/ppt/slides/slide1.xml" Id="R8bfbe5bf5008464d" /><Relationship Type="http://schemas.openxmlformats.org/officeDocument/2006/relationships/slide" Target="/ppt/slides/slide2.xml" Id="R4d1373f4280e4851" /><Relationship Type="http://schemas.openxmlformats.org/officeDocument/2006/relationships/slide" Target="/ppt/slides/slide3.xml" Id="R41271a143f0d4a6f" /><Relationship Type="http://schemas.openxmlformats.org/officeDocument/2006/relationships/slide" Target="/ppt/slides/slide4.xml" Id="Rb3ace40a970241e8" /><Relationship Type="http://schemas.openxmlformats.org/officeDocument/2006/relationships/slide" Target="/ppt/slides/slide5.xml" Id="R2535f524c0b94425" /><Relationship Type="http://schemas.openxmlformats.org/officeDocument/2006/relationships/slide" Target="/ppt/slides/slide6.xml" Id="Rfe8a3c243a584d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e080554444b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3fd126d944172" /><Relationship Type="http://schemas.openxmlformats.org/officeDocument/2006/relationships/theme" Target="/ppt/slideMasters/theme/theme1.xml" Id="Rdfea799adaef4a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c3fd126d9441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69a9254f248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2dc861e89c431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df8933e4d46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73844a95d49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2e4fdf679e42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5014b8a347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DUBE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Olaus Hansens vei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DUBE AS</a:t>
            </a:r>
          </a:p>
        </p:txBody>
      </p:sp>
    </p:spTree>
  </p:cSld>
  <p:clrMapOvr>
    <a:masterClrMapping xmlns:a="http://schemas.openxmlformats.org/drawingml/2006/main"/>
  </p:clrMapOvr>
</p:sld>
</file>