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9514fc966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9e0897d3d4682"/>
  </p:sldMasterIdLst>
  <p:sldIdLst>
    <p:sldId xmlns:r="http://schemas.openxmlformats.org/officeDocument/2006/relationships" id="256" r:id="R75f06cf0373a42d1"/>
    <p:sldId xmlns:r="http://schemas.openxmlformats.org/officeDocument/2006/relationships" id="257" r:id="Rda191e4821c54201"/>
    <p:sldId xmlns:r="http://schemas.openxmlformats.org/officeDocument/2006/relationships" id="258" r:id="Rb46503c9d0104c6d"/>
    <p:sldId xmlns:r="http://schemas.openxmlformats.org/officeDocument/2006/relationships" id="259" r:id="R83110f69e7b541dd"/>
    <p:sldId xmlns:r="http://schemas.openxmlformats.org/officeDocument/2006/relationships" id="260" r:id="R5ed264ebcc164359"/>
    <p:sldId xmlns:r="http://schemas.openxmlformats.org/officeDocument/2006/relationships" id="261" r:id="R8fd5b571cdf041c8"/>
    <p:sldId xmlns:r="http://schemas.openxmlformats.org/officeDocument/2006/relationships" id="262" r:id="Re4ecb08c444e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9e0897d3d4682" /><Relationship Type="http://schemas.openxmlformats.org/officeDocument/2006/relationships/slide" Target="/ppt/slides/slide1.xml" Id="R75f06cf0373a42d1" /><Relationship Type="http://schemas.openxmlformats.org/officeDocument/2006/relationships/slide" Target="/ppt/slides/slide2.xml" Id="Rda191e4821c54201" /><Relationship Type="http://schemas.openxmlformats.org/officeDocument/2006/relationships/slide" Target="/ppt/slides/slide3.xml" Id="Rb46503c9d0104c6d" /><Relationship Type="http://schemas.openxmlformats.org/officeDocument/2006/relationships/slide" Target="/ppt/slides/slide4.xml" Id="R83110f69e7b541dd" /><Relationship Type="http://schemas.openxmlformats.org/officeDocument/2006/relationships/slide" Target="/ppt/slides/slide5.xml" Id="R5ed264ebcc164359" /><Relationship Type="http://schemas.openxmlformats.org/officeDocument/2006/relationships/slide" Target="/ppt/slides/slide6.xml" Id="R8fd5b571cdf041c8" /><Relationship Type="http://schemas.openxmlformats.org/officeDocument/2006/relationships/slide" Target="/ppt/slides/slide7.xml" Id="Re4ecb08c444e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b895a86af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77392c688489b" /><Relationship Type="http://schemas.openxmlformats.org/officeDocument/2006/relationships/theme" Target="/ppt/slideMasters/theme/theme1.xml" Id="R14b6f0b72495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77392c688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5a966b6e7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8b1e7ecb0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aa6e5a96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c7f8e7ca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2210be8a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5f95d30b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13007197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