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f55e94a85244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a93f982674af2"/>
  </p:sldMasterIdLst>
  <p:sldIdLst>
    <p:sldId xmlns:r="http://schemas.openxmlformats.org/officeDocument/2006/relationships" id="256" r:id="R8a236bfd0a1c446b"/>
    <p:sldId xmlns:r="http://schemas.openxmlformats.org/officeDocument/2006/relationships" id="257" r:id="Ra780de3c851241fa"/>
    <p:sldId xmlns:r="http://schemas.openxmlformats.org/officeDocument/2006/relationships" id="258" r:id="R6b3ce00878f74b49"/>
    <p:sldId xmlns:r="http://schemas.openxmlformats.org/officeDocument/2006/relationships" id="259" r:id="Rf875cb923ebb43ab"/>
    <p:sldId xmlns:r="http://schemas.openxmlformats.org/officeDocument/2006/relationships" id="260" r:id="R4711913dfdf542a0"/>
    <p:sldId xmlns:r="http://schemas.openxmlformats.org/officeDocument/2006/relationships" id="261" r:id="R5bb0a6be954d4200"/>
    <p:sldId xmlns:r="http://schemas.openxmlformats.org/officeDocument/2006/relationships" id="262" r:id="Rf5840fe4f37d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a93f982674af2" /><Relationship Type="http://schemas.openxmlformats.org/officeDocument/2006/relationships/slide" Target="/ppt/slides/slide1.xml" Id="R8a236bfd0a1c446b" /><Relationship Type="http://schemas.openxmlformats.org/officeDocument/2006/relationships/slide" Target="/ppt/slides/slide2.xml" Id="Ra780de3c851241fa" /><Relationship Type="http://schemas.openxmlformats.org/officeDocument/2006/relationships/slide" Target="/ppt/slides/slide3.xml" Id="R6b3ce00878f74b49" /><Relationship Type="http://schemas.openxmlformats.org/officeDocument/2006/relationships/slide" Target="/ppt/slides/slide4.xml" Id="Rf875cb923ebb43ab" /><Relationship Type="http://schemas.openxmlformats.org/officeDocument/2006/relationships/slide" Target="/ppt/slides/slide5.xml" Id="R4711913dfdf542a0" /><Relationship Type="http://schemas.openxmlformats.org/officeDocument/2006/relationships/slide" Target="/ppt/slides/slide6.xml" Id="R5bb0a6be954d4200" /><Relationship Type="http://schemas.openxmlformats.org/officeDocument/2006/relationships/slide" Target="/ppt/slides/slide7.xml" Id="Rf5840fe4f37d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4ea1da7514b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0e3696a84a05" /><Relationship Type="http://schemas.openxmlformats.org/officeDocument/2006/relationships/theme" Target="/ppt/slideMasters/theme/theme1.xml" Id="Rbc3a744a1e094d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60e3696a84a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7e793468c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aa1da8aff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45f385ea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47608198c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a5d601c32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480a0f0cc4a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3c6a059645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