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7e81b412d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ff81ec4ec41f6"/>
  </p:sldMasterIdLst>
  <p:sldIdLst>
    <p:sldId xmlns:r="http://schemas.openxmlformats.org/officeDocument/2006/relationships" id="256" r:id="R729ed40faf0a4184"/>
    <p:sldId xmlns:r="http://schemas.openxmlformats.org/officeDocument/2006/relationships" id="257" r:id="Ra25bf9f089ec4a3f"/>
    <p:sldId xmlns:r="http://schemas.openxmlformats.org/officeDocument/2006/relationships" id="258" r:id="R6665c32873d243df"/>
    <p:sldId xmlns:r="http://schemas.openxmlformats.org/officeDocument/2006/relationships" id="259" r:id="R0deee002d2284788"/>
    <p:sldId xmlns:r="http://schemas.openxmlformats.org/officeDocument/2006/relationships" id="260" r:id="R2887509bad3f4d69"/>
    <p:sldId xmlns:r="http://schemas.openxmlformats.org/officeDocument/2006/relationships" id="261" r:id="R329691710d104714"/>
    <p:sldId xmlns:r="http://schemas.openxmlformats.org/officeDocument/2006/relationships" id="262" r:id="R2ec0f931098a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ff81ec4ec41f6" /><Relationship Type="http://schemas.openxmlformats.org/officeDocument/2006/relationships/slide" Target="/ppt/slides/slide1.xml" Id="R729ed40faf0a4184" /><Relationship Type="http://schemas.openxmlformats.org/officeDocument/2006/relationships/slide" Target="/ppt/slides/slide2.xml" Id="Ra25bf9f089ec4a3f" /><Relationship Type="http://schemas.openxmlformats.org/officeDocument/2006/relationships/slide" Target="/ppt/slides/slide3.xml" Id="R6665c32873d243df" /><Relationship Type="http://schemas.openxmlformats.org/officeDocument/2006/relationships/slide" Target="/ppt/slides/slide4.xml" Id="R0deee002d2284788" /><Relationship Type="http://schemas.openxmlformats.org/officeDocument/2006/relationships/slide" Target="/ppt/slides/slide5.xml" Id="R2887509bad3f4d69" /><Relationship Type="http://schemas.openxmlformats.org/officeDocument/2006/relationships/slide" Target="/ppt/slides/slide6.xml" Id="R329691710d104714" /><Relationship Type="http://schemas.openxmlformats.org/officeDocument/2006/relationships/slide" Target="/ppt/slides/slide7.xml" Id="R2ec0f931098a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335d273a9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da19cf1c4d9b" /><Relationship Type="http://schemas.openxmlformats.org/officeDocument/2006/relationships/theme" Target="/ppt/slideMasters/theme/theme1.xml" Id="R57fe253075cb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bda19cf1c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7b18999d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c86a6420e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1e0b258a9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f6f0de5b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0e9a48f1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92b7c4d2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23634f38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