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f281e1160444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7d48589034e91"/>
  </p:sldMasterIdLst>
  <p:sldIdLst>
    <p:sldId xmlns:r="http://schemas.openxmlformats.org/officeDocument/2006/relationships" id="256" r:id="R4b5af1098bc24baf"/>
    <p:sldId xmlns:r="http://schemas.openxmlformats.org/officeDocument/2006/relationships" id="257" r:id="R83d844cbec74493b"/>
    <p:sldId xmlns:r="http://schemas.openxmlformats.org/officeDocument/2006/relationships" id="258" r:id="Rb95f8c3dc8c244de"/>
    <p:sldId xmlns:r="http://schemas.openxmlformats.org/officeDocument/2006/relationships" id="259" r:id="Rfaeed56bd1d84f03"/>
    <p:sldId xmlns:r="http://schemas.openxmlformats.org/officeDocument/2006/relationships" id="260" r:id="Rf38382a0083f41bb"/>
    <p:sldId xmlns:r="http://schemas.openxmlformats.org/officeDocument/2006/relationships" id="261" r:id="R5e4845045b114458"/>
    <p:sldId xmlns:r="http://schemas.openxmlformats.org/officeDocument/2006/relationships" id="262" r:id="Raacf50593a64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7d48589034e91" /><Relationship Type="http://schemas.openxmlformats.org/officeDocument/2006/relationships/slide" Target="/ppt/slides/slide1.xml" Id="R4b5af1098bc24baf" /><Relationship Type="http://schemas.openxmlformats.org/officeDocument/2006/relationships/slide" Target="/ppt/slides/slide2.xml" Id="R83d844cbec74493b" /><Relationship Type="http://schemas.openxmlformats.org/officeDocument/2006/relationships/slide" Target="/ppt/slides/slide3.xml" Id="Rb95f8c3dc8c244de" /><Relationship Type="http://schemas.openxmlformats.org/officeDocument/2006/relationships/slide" Target="/ppt/slides/slide4.xml" Id="Rfaeed56bd1d84f03" /><Relationship Type="http://schemas.openxmlformats.org/officeDocument/2006/relationships/slide" Target="/ppt/slides/slide5.xml" Id="Rf38382a0083f41bb" /><Relationship Type="http://schemas.openxmlformats.org/officeDocument/2006/relationships/slide" Target="/ppt/slides/slide6.xml" Id="R5e4845045b114458" /><Relationship Type="http://schemas.openxmlformats.org/officeDocument/2006/relationships/slide" Target="/ppt/slides/slide7.xml" Id="Raacf50593a64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07a7c5122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de2d912b40c5" /><Relationship Type="http://schemas.openxmlformats.org/officeDocument/2006/relationships/theme" Target="/ppt/slideMasters/theme/theme1.xml" Id="R6b01399fffde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5de2d912b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07d74315c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b53d2dc02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d6a01c1d141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bac16ff348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442b787c9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196500008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31800c26142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TAIJI SENTER - RELAX AND RETREAT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TAIJI SENTER - RELAX AND RETREAT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TAIJI SENTER - RELAX AND RETREAT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TAIJI SENTER - RELAX AND RETREAT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TAIJI SENTER - RELAX AND RETREAT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TAIJI SENTER - RELAX AND RETREAT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TAIJI SENTER - RELAX AND RETREAT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MARIA LAMBERT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TAIJI SENTER - RELAX AND RETREAT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Millers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TAIJI SENTER - RELAX AND RETREAT AS</a:t>
            </a:r>
          </a:p>
        </p:txBody>
      </p:sp>
    </p:spTree>
  </p:cSld>
  <p:clrMapOvr>
    <a:masterClrMapping xmlns:a="http://schemas.openxmlformats.org/drawingml/2006/main"/>
  </p:clrMapOvr>
</p:sld>
</file>