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9f5e114f0144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fe92156c4b4ba1"/>
  </p:sldMasterIdLst>
  <p:sldIdLst>
    <p:sldId xmlns:r="http://schemas.openxmlformats.org/officeDocument/2006/relationships" id="256" r:id="R69e7cf58d41f4e36"/>
    <p:sldId xmlns:r="http://schemas.openxmlformats.org/officeDocument/2006/relationships" id="257" r:id="Rd57d688d4eb04fdd"/>
    <p:sldId xmlns:r="http://schemas.openxmlformats.org/officeDocument/2006/relationships" id="258" r:id="R2231b884888542f2"/>
    <p:sldId xmlns:r="http://schemas.openxmlformats.org/officeDocument/2006/relationships" id="259" r:id="Rd3651611a04e4b1b"/>
    <p:sldId xmlns:r="http://schemas.openxmlformats.org/officeDocument/2006/relationships" id="260" r:id="Ra8713bd770c1474b"/>
    <p:sldId xmlns:r="http://schemas.openxmlformats.org/officeDocument/2006/relationships" id="261" r:id="R4dd7f880de6c404d"/>
    <p:sldId xmlns:r="http://schemas.openxmlformats.org/officeDocument/2006/relationships" id="262" r:id="R8245eb9ed063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e92156c4b4ba1" /><Relationship Type="http://schemas.openxmlformats.org/officeDocument/2006/relationships/slide" Target="/ppt/slides/slide1.xml" Id="R69e7cf58d41f4e36" /><Relationship Type="http://schemas.openxmlformats.org/officeDocument/2006/relationships/slide" Target="/ppt/slides/slide2.xml" Id="Rd57d688d4eb04fdd" /><Relationship Type="http://schemas.openxmlformats.org/officeDocument/2006/relationships/slide" Target="/ppt/slides/slide3.xml" Id="R2231b884888542f2" /><Relationship Type="http://schemas.openxmlformats.org/officeDocument/2006/relationships/slide" Target="/ppt/slides/slide4.xml" Id="Rd3651611a04e4b1b" /><Relationship Type="http://schemas.openxmlformats.org/officeDocument/2006/relationships/slide" Target="/ppt/slides/slide5.xml" Id="Ra8713bd770c1474b" /><Relationship Type="http://schemas.openxmlformats.org/officeDocument/2006/relationships/slide" Target="/ppt/slides/slide6.xml" Id="R4dd7f880de6c404d" /><Relationship Type="http://schemas.openxmlformats.org/officeDocument/2006/relationships/slide" Target="/ppt/slides/slide7.xml" Id="R8245eb9ed063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078965be34e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7bc5225804374" /><Relationship Type="http://schemas.openxmlformats.org/officeDocument/2006/relationships/theme" Target="/ppt/slideMasters/theme/theme1.xml" Id="Rea23dda74209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7bc52258043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a52c8223343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6199e0d7f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52a0dd36f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3dda15bb441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d62ad3d1b42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172288e9f4c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38dc7cd3349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DR. CRUNCHY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CRUNCHY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CRUNCHY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CRUNCHY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CRUNCHY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CRUNCHY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7 598 403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−329 444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689 445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CRUNCHY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HYGEN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HUSSAM MOHAMAD BAKKAR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MOHAMMAD KHAIR NAJEEB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CRUNCHY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Hygen, Lillevannsveien 36A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922 015 201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CRUNCHY AS</a:t>
            </a:r>
          </a:p>
        </p:txBody>
      </p:sp>
    </p:spTree>
  </p:cSld>
  <p:clrMapOvr>
    <a:masterClrMapping xmlns:a="http://schemas.openxmlformats.org/drawingml/2006/main"/>
  </p:clrMapOvr>
</p:sld>
</file>