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2d1ed6685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bcbf740824b6d"/>
  </p:sldMasterIdLst>
  <p:sldIdLst>
    <p:sldId xmlns:r="http://schemas.openxmlformats.org/officeDocument/2006/relationships" id="256" r:id="Re2bb0311ed544e71"/>
    <p:sldId xmlns:r="http://schemas.openxmlformats.org/officeDocument/2006/relationships" id="257" r:id="R81a3ee7247a34414"/>
    <p:sldId xmlns:r="http://schemas.openxmlformats.org/officeDocument/2006/relationships" id="258" r:id="Rf97fed9a78d34d90"/>
    <p:sldId xmlns:r="http://schemas.openxmlformats.org/officeDocument/2006/relationships" id="259" r:id="R74e9c93a06504500"/>
    <p:sldId xmlns:r="http://schemas.openxmlformats.org/officeDocument/2006/relationships" id="260" r:id="R422d5629b2d84642"/>
    <p:sldId xmlns:r="http://schemas.openxmlformats.org/officeDocument/2006/relationships" id="261" r:id="Recf6c813498e4a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bcbf740824b6d" /><Relationship Type="http://schemas.openxmlformats.org/officeDocument/2006/relationships/slide" Target="/ppt/slides/slide1.xml" Id="Re2bb0311ed544e71" /><Relationship Type="http://schemas.openxmlformats.org/officeDocument/2006/relationships/slide" Target="/ppt/slides/slide2.xml" Id="R81a3ee7247a34414" /><Relationship Type="http://schemas.openxmlformats.org/officeDocument/2006/relationships/slide" Target="/ppt/slides/slide3.xml" Id="Rf97fed9a78d34d90" /><Relationship Type="http://schemas.openxmlformats.org/officeDocument/2006/relationships/slide" Target="/ppt/slides/slide4.xml" Id="R74e9c93a06504500" /><Relationship Type="http://schemas.openxmlformats.org/officeDocument/2006/relationships/slide" Target="/ppt/slides/slide5.xml" Id="R422d5629b2d84642" /><Relationship Type="http://schemas.openxmlformats.org/officeDocument/2006/relationships/slide" Target="/ppt/slides/slide6.xml" Id="Recf6c813498e4a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0e7ddb9b1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277a871a4585" /><Relationship Type="http://schemas.openxmlformats.org/officeDocument/2006/relationships/theme" Target="/ppt/slideMasters/theme/theme1.xml" Id="R21ba35c209e74f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3277a871a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891192f044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d300192e0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59a88e504b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3c0554735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57cf12684a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c2d61897c49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APPNO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APPNO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OMAR MAX AHMAD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922 015 503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APPNO AS</a:t>
            </a:r>
          </a:p>
        </p:txBody>
      </p:sp>
    </p:spTree>
  </p:cSld>
  <p:clrMapOvr>
    <a:masterClrMapping xmlns:a="http://schemas.openxmlformats.org/drawingml/2006/main"/>
  </p:clrMapOvr>
</p:sld>
</file>