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f2be8d7da042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7f6209965b48df"/>
  </p:sldMasterIdLst>
  <p:sldIdLst>
    <p:sldId xmlns:r="http://schemas.openxmlformats.org/officeDocument/2006/relationships" id="256" r:id="R3fe4f456aaab4cf5"/>
    <p:sldId xmlns:r="http://schemas.openxmlformats.org/officeDocument/2006/relationships" id="257" r:id="R41c5939e0b984a12"/>
    <p:sldId xmlns:r="http://schemas.openxmlformats.org/officeDocument/2006/relationships" id="258" r:id="Reffe8765c4bd4d6d"/>
    <p:sldId xmlns:r="http://schemas.openxmlformats.org/officeDocument/2006/relationships" id="259" r:id="Re6d4a53af9d247b5"/>
    <p:sldId xmlns:r="http://schemas.openxmlformats.org/officeDocument/2006/relationships" id="260" r:id="Rc8b4fbd92fee4a67"/>
    <p:sldId xmlns:r="http://schemas.openxmlformats.org/officeDocument/2006/relationships" id="261" r:id="R9bf78df316ae4448"/>
    <p:sldId xmlns:r="http://schemas.openxmlformats.org/officeDocument/2006/relationships" id="262" r:id="R9b4e461b21ad40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7f6209965b48df" /><Relationship Type="http://schemas.openxmlformats.org/officeDocument/2006/relationships/slide" Target="/ppt/slides/slide1.xml" Id="R3fe4f456aaab4cf5" /><Relationship Type="http://schemas.openxmlformats.org/officeDocument/2006/relationships/slide" Target="/ppt/slides/slide2.xml" Id="R41c5939e0b984a12" /><Relationship Type="http://schemas.openxmlformats.org/officeDocument/2006/relationships/slide" Target="/ppt/slides/slide3.xml" Id="Reffe8765c4bd4d6d" /><Relationship Type="http://schemas.openxmlformats.org/officeDocument/2006/relationships/slide" Target="/ppt/slides/slide4.xml" Id="Re6d4a53af9d247b5" /><Relationship Type="http://schemas.openxmlformats.org/officeDocument/2006/relationships/slide" Target="/ppt/slides/slide5.xml" Id="Rc8b4fbd92fee4a67" /><Relationship Type="http://schemas.openxmlformats.org/officeDocument/2006/relationships/slide" Target="/ppt/slides/slide6.xml" Id="R9bf78df316ae4448" /><Relationship Type="http://schemas.openxmlformats.org/officeDocument/2006/relationships/slide" Target="/ppt/slides/slide7.xml" Id="R9b4e461b21ad40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7d2bb591d949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b66ea8a094451" /><Relationship Type="http://schemas.openxmlformats.org/officeDocument/2006/relationships/theme" Target="/ppt/slideMasters/theme/theme1.xml" Id="R7eefed24341b4e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ab66ea8a0944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a29f8005b42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1ede84e1341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27992dd7b46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cd90897b946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03620e48741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96e3af6254c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9d759636b4f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GALLERI OG ATELIER ART TO BE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GALLERI OG ATELIER ART TO BE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GALLERI OG ATELIER ART TO BE AS ble etablert [år] og holder til i Tomter.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GALLERI OG ATELIER ART TO BE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GALLERI OG ATELIER ART TO BE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GALLERI OG ATELIER ART TO BE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524 674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274 879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302 752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GALLERI OG ATELIER ART TO BE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HELENE FLOTE-HANSEN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PAULSEN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GALLERI OG ATELIER ART TO BE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Bregneveien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1825 Tomter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922 015 686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GALLERI OG ATELIER ART TO BE AS</a:t>
            </a:r>
          </a:p>
        </p:txBody>
      </p:sp>
    </p:spTree>
  </p:cSld>
  <p:clrMapOvr>
    <a:masterClrMapping xmlns:a="http://schemas.openxmlformats.org/drawingml/2006/main"/>
  </p:clrMapOvr>
</p:sld>
</file>