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c5d0cde4be8c421c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85bb444ebc5f4bac"/>
  </p:sldMasterIdLst>
  <p:sldIdLst>
    <p:sldId xmlns:r="http://schemas.openxmlformats.org/officeDocument/2006/relationships" id="256" r:id="Rc8eb2d443fab45b6"/>
    <p:sldId xmlns:r="http://schemas.openxmlformats.org/officeDocument/2006/relationships" id="257" r:id="R2e1152b6019f4505"/>
    <p:sldId xmlns:r="http://schemas.openxmlformats.org/officeDocument/2006/relationships" id="258" r:id="R3d5677ca634c4275"/>
    <p:sldId xmlns:r="http://schemas.openxmlformats.org/officeDocument/2006/relationships" id="259" r:id="Rd66c48e42c7546c8"/>
    <p:sldId xmlns:r="http://schemas.openxmlformats.org/officeDocument/2006/relationships" id="260" r:id="R686edeb944b2440d"/>
    <p:sldId xmlns:r="http://schemas.openxmlformats.org/officeDocument/2006/relationships" id="261" r:id="Ra013e1f2b1654f67"/>
    <p:sldId xmlns:r="http://schemas.openxmlformats.org/officeDocument/2006/relationships" id="262" r:id="R773d7e25c66d487e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85bb444ebc5f4bac" /><Relationship Type="http://schemas.openxmlformats.org/officeDocument/2006/relationships/slide" Target="/ppt/slides/slide1.xml" Id="Rc8eb2d443fab45b6" /><Relationship Type="http://schemas.openxmlformats.org/officeDocument/2006/relationships/slide" Target="/ppt/slides/slide2.xml" Id="R2e1152b6019f4505" /><Relationship Type="http://schemas.openxmlformats.org/officeDocument/2006/relationships/slide" Target="/ppt/slides/slide3.xml" Id="R3d5677ca634c4275" /><Relationship Type="http://schemas.openxmlformats.org/officeDocument/2006/relationships/slide" Target="/ppt/slides/slide4.xml" Id="Rd66c48e42c7546c8" /><Relationship Type="http://schemas.openxmlformats.org/officeDocument/2006/relationships/slide" Target="/ppt/slides/slide5.xml" Id="R686edeb944b2440d" /><Relationship Type="http://schemas.openxmlformats.org/officeDocument/2006/relationships/slide" Target="/ppt/slides/slide6.xml" Id="Ra013e1f2b1654f67" /><Relationship Type="http://schemas.openxmlformats.org/officeDocument/2006/relationships/slide" Target="/ppt/slides/slide7.xml" Id="R773d7e25c66d487e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adf53c1088414de2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6ae126dadda46ae" /><Relationship Type="http://schemas.openxmlformats.org/officeDocument/2006/relationships/theme" Target="/ppt/slideMasters/theme/theme1.xml" Id="Rc7e0252ab21a4ca9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36ae126dadda46ae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12cda2826831482d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37f35a537e264810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ca41f51e4144ecb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90bd59ff9f74652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2fd2173b2c4046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c2e02adc1da04031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8cbc215dc34b39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WEST ENGINEERING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ENGINEERING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2019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Driftsinntekter:  4 319 174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267 735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196 005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220 436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1 981 310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WEST GRUPPEN AS  –  50,0 %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YOGENDRAN AS  –  50,0 %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922 015 821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WEST ENGINEERING AS</a:t>
            </a:r>
          </a:p>
        </p:txBody>
      </p:sp>
    </p:spTree>
  </p:cSld>
  <p:clrMapOvr>
    <a:masterClrMapping xmlns:a="http://schemas.openxmlformats.org/drawingml/2006/main"/>
  </p:clrMapOvr>
</p:sld>
</file>