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3f279596f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774a5ea934888"/>
  </p:sldMasterIdLst>
  <p:sldIdLst>
    <p:sldId xmlns:r="http://schemas.openxmlformats.org/officeDocument/2006/relationships" id="256" r:id="R3dbe2b027b164e17"/>
    <p:sldId xmlns:r="http://schemas.openxmlformats.org/officeDocument/2006/relationships" id="257" r:id="R9e11ad8230c54d8a"/>
    <p:sldId xmlns:r="http://schemas.openxmlformats.org/officeDocument/2006/relationships" id="258" r:id="R50977a5f3ddd4b83"/>
    <p:sldId xmlns:r="http://schemas.openxmlformats.org/officeDocument/2006/relationships" id="259" r:id="R665542c35b3c43ab"/>
    <p:sldId xmlns:r="http://schemas.openxmlformats.org/officeDocument/2006/relationships" id="260" r:id="Rce783015a383481c"/>
    <p:sldId xmlns:r="http://schemas.openxmlformats.org/officeDocument/2006/relationships" id="261" r:id="R287beb3e34f44a48"/>
    <p:sldId xmlns:r="http://schemas.openxmlformats.org/officeDocument/2006/relationships" id="262" r:id="Re6bd440c451a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774a5ea934888" /><Relationship Type="http://schemas.openxmlformats.org/officeDocument/2006/relationships/slide" Target="/ppt/slides/slide1.xml" Id="R3dbe2b027b164e17" /><Relationship Type="http://schemas.openxmlformats.org/officeDocument/2006/relationships/slide" Target="/ppt/slides/slide2.xml" Id="R9e11ad8230c54d8a" /><Relationship Type="http://schemas.openxmlformats.org/officeDocument/2006/relationships/slide" Target="/ppt/slides/slide3.xml" Id="R50977a5f3ddd4b83" /><Relationship Type="http://schemas.openxmlformats.org/officeDocument/2006/relationships/slide" Target="/ppt/slides/slide4.xml" Id="R665542c35b3c43ab" /><Relationship Type="http://schemas.openxmlformats.org/officeDocument/2006/relationships/slide" Target="/ppt/slides/slide5.xml" Id="Rce783015a383481c" /><Relationship Type="http://schemas.openxmlformats.org/officeDocument/2006/relationships/slide" Target="/ppt/slides/slide6.xml" Id="R287beb3e34f44a48" /><Relationship Type="http://schemas.openxmlformats.org/officeDocument/2006/relationships/slide" Target="/ppt/slides/slide7.xml" Id="Re6bd440c451a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558ed06914c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68defa9648e3" /><Relationship Type="http://schemas.openxmlformats.org/officeDocument/2006/relationships/theme" Target="/ppt/slideMasters/theme/theme1.xml" Id="R522cedf674f54c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468defa96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d11227c5f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6b0ed9252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fb2beaeb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5a7b84ede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2072d892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06b9adf3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43e290e2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BEKKEN 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BEKKEN STRØM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2 735 576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TROND BEKKEN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Bekken Strøm, Nysetvegen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922 015 988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BEKKEN STRØM AS</a:t>
            </a:r>
          </a:p>
        </p:txBody>
      </p:sp>
    </p:spTree>
  </p:cSld>
  <p:clrMapOvr>
    <a:masterClrMapping xmlns:a="http://schemas.openxmlformats.org/drawingml/2006/main"/>
  </p:clrMapOvr>
</p:sld>
</file>