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0cf45fcbb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f6436290a24a81"/>
  </p:sldMasterIdLst>
  <p:sldIdLst>
    <p:sldId xmlns:r="http://schemas.openxmlformats.org/officeDocument/2006/relationships" id="256" r:id="R693086bcd45d4e26"/>
    <p:sldId xmlns:r="http://schemas.openxmlformats.org/officeDocument/2006/relationships" id="257" r:id="R0a397cbecef14ad6"/>
    <p:sldId xmlns:r="http://schemas.openxmlformats.org/officeDocument/2006/relationships" id="258" r:id="R2f4a6953dc5849dc"/>
    <p:sldId xmlns:r="http://schemas.openxmlformats.org/officeDocument/2006/relationships" id="259" r:id="Rb9651e6786324c47"/>
    <p:sldId xmlns:r="http://schemas.openxmlformats.org/officeDocument/2006/relationships" id="260" r:id="R88100b4547424039"/>
    <p:sldId xmlns:r="http://schemas.openxmlformats.org/officeDocument/2006/relationships" id="261" r:id="Re6778bf1c755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6436290a24a81" /><Relationship Type="http://schemas.openxmlformats.org/officeDocument/2006/relationships/slide" Target="/ppt/slides/slide1.xml" Id="R693086bcd45d4e26" /><Relationship Type="http://schemas.openxmlformats.org/officeDocument/2006/relationships/slide" Target="/ppt/slides/slide2.xml" Id="R0a397cbecef14ad6" /><Relationship Type="http://schemas.openxmlformats.org/officeDocument/2006/relationships/slide" Target="/ppt/slides/slide3.xml" Id="R2f4a6953dc5849dc" /><Relationship Type="http://schemas.openxmlformats.org/officeDocument/2006/relationships/slide" Target="/ppt/slides/slide4.xml" Id="Rb9651e6786324c47" /><Relationship Type="http://schemas.openxmlformats.org/officeDocument/2006/relationships/slide" Target="/ppt/slides/slide5.xml" Id="R88100b4547424039" /><Relationship Type="http://schemas.openxmlformats.org/officeDocument/2006/relationships/slide" Target="/ppt/slides/slide6.xml" Id="Re6778bf1c755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699688d92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7789148f42c8" /><Relationship Type="http://schemas.openxmlformats.org/officeDocument/2006/relationships/theme" Target="/ppt/slideMasters/theme/theme1.xml" Id="R1e630a002a6b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e7789148f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5ccc2da5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3918d7e1d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4252dbfc8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b7952cbf2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bfdd54b2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af8a3dce8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PIKE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PIKE MEDIA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PIKE X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Kristian Nygard, Myrdalshovden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PIKE MEDIA AS</a:t>
            </a:r>
          </a:p>
        </p:txBody>
      </p:sp>
    </p:spTree>
  </p:cSld>
  <p:clrMapOvr>
    <a:masterClrMapping xmlns:a="http://schemas.openxmlformats.org/drawingml/2006/main"/>
  </p:clrMapOvr>
</p:sld>
</file>