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bad3cdd89f41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f58fce297a4e94"/>
  </p:sldMasterIdLst>
  <p:sldIdLst>
    <p:sldId xmlns:r="http://schemas.openxmlformats.org/officeDocument/2006/relationships" id="256" r:id="Rf3094d7a7bba49d3"/>
    <p:sldId xmlns:r="http://schemas.openxmlformats.org/officeDocument/2006/relationships" id="257" r:id="R03bb0913d3b941b4"/>
    <p:sldId xmlns:r="http://schemas.openxmlformats.org/officeDocument/2006/relationships" id="258" r:id="R3b25dfa14f4b45b0"/>
    <p:sldId xmlns:r="http://schemas.openxmlformats.org/officeDocument/2006/relationships" id="259" r:id="R4e4f0b4bdb1242dc"/>
    <p:sldId xmlns:r="http://schemas.openxmlformats.org/officeDocument/2006/relationships" id="260" r:id="R2d5ab63f661a4fed"/>
    <p:sldId xmlns:r="http://schemas.openxmlformats.org/officeDocument/2006/relationships" id="261" r:id="Raa2787429c214e6f"/>
    <p:sldId xmlns:r="http://schemas.openxmlformats.org/officeDocument/2006/relationships" id="262" r:id="Rb9c236e8ffd9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f58fce297a4e94" /><Relationship Type="http://schemas.openxmlformats.org/officeDocument/2006/relationships/slide" Target="/ppt/slides/slide1.xml" Id="Rf3094d7a7bba49d3" /><Relationship Type="http://schemas.openxmlformats.org/officeDocument/2006/relationships/slide" Target="/ppt/slides/slide2.xml" Id="R03bb0913d3b941b4" /><Relationship Type="http://schemas.openxmlformats.org/officeDocument/2006/relationships/slide" Target="/ppt/slides/slide3.xml" Id="R3b25dfa14f4b45b0" /><Relationship Type="http://schemas.openxmlformats.org/officeDocument/2006/relationships/slide" Target="/ppt/slides/slide4.xml" Id="R4e4f0b4bdb1242dc" /><Relationship Type="http://schemas.openxmlformats.org/officeDocument/2006/relationships/slide" Target="/ppt/slides/slide5.xml" Id="R2d5ab63f661a4fed" /><Relationship Type="http://schemas.openxmlformats.org/officeDocument/2006/relationships/slide" Target="/ppt/slides/slide6.xml" Id="Raa2787429c214e6f" /><Relationship Type="http://schemas.openxmlformats.org/officeDocument/2006/relationships/slide" Target="/ppt/slides/slide7.xml" Id="Rb9c236e8ffd9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1a7d594c8e41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e6688ac6842fc" /><Relationship Type="http://schemas.openxmlformats.org/officeDocument/2006/relationships/theme" Target="/ppt/slideMasters/theme/theme1.xml" Id="R5c86e7b0d35249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7e6688ac6842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d6d3d0ffd45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bb4c06a5245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fce0df870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2bfe8ed554e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6f0d5649848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abeb50a1f47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2a530a69d45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H-2 HANDEL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H-2 HANDEL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−14 634 023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482 357 567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1 522 410 922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H-2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RAGDE EIENDOM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Sannergata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922 016 305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H-2 HANDEL HOLDING AS</a:t>
            </a:r>
          </a:p>
        </p:txBody>
      </p:sp>
    </p:spTree>
  </p:cSld>
  <p:clrMapOvr>
    <a:masterClrMapping xmlns:a="http://schemas.openxmlformats.org/drawingml/2006/main"/>
  </p:clrMapOvr>
</p:sld>
</file>