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2585b9356c42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473a40f13842e6"/>
  </p:sldMasterIdLst>
  <p:sldIdLst>
    <p:sldId xmlns:r="http://schemas.openxmlformats.org/officeDocument/2006/relationships" id="256" r:id="Rae669a5954f34b00"/>
    <p:sldId xmlns:r="http://schemas.openxmlformats.org/officeDocument/2006/relationships" id="257" r:id="R09a2bb49aa7843ac"/>
    <p:sldId xmlns:r="http://schemas.openxmlformats.org/officeDocument/2006/relationships" id="258" r:id="Rcb13a8c7059a45b7"/>
    <p:sldId xmlns:r="http://schemas.openxmlformats.org/officeDocument/2006/relationships" id="259" r:id="Rb2fa44a27b294a9a"/>
    <p:sldId xmlns:r="http://schemas.openxmlformats.org/officeDocument/2006/relationships" id="260" r:id="R5d8f3536924f4a76"/>
    <p:sldId xmlns:r="http://schemas.openxmlformats.org/officeDocument/2006/relationships" id="261" r:id="R4fce8370d48648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473a40f13842e6" /><Relationship Type="http://schemas.openxmlformats.org/officeDocument/2006/relationships/slide" Target="/ppt/slides/slide1.xml" Id="Rae669a5954f34b00" /><Relationship Type="http://schemas.openxmlformats.org/officeDocument/2006/relationships/slide" Target="/ppt/slides/slide2.xml" Id="R09a2bb49aa7843ac" /><Relationship Type="http://schemas.openxmlformats.org/officeDocument/2006/relationships/slide" Target="/ppt/slides/slide3.xml" Id="Rcb13a8c7059a45b7" /><Relationship Type="http://schemas.openxmlformats.org/officeDocument/2006/relationships/slide" Target="/ppt/slides/slide4.xml" Id="Rb2fa44a27b294a9a" /><Relationship Type="http://schemas.openxmlformats.org/officeDocument/2006/relationships/slide" Target="/ppt/slides/slide5.xml" Id="R5d8f3536924f4a76" /><Relationship Type="http://schemas.openxmlformats.org/officeDocument/2006/relationships/slide" Target="/ppt/slides/slide6.xml" Id="R4fce8370d48648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b91caf42cb4c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22c9fb0064090" /><Relationship Type="http://schemas.openxmlformats.org/officeDocument/2006/relationships/theme" Target="/ppt/slideMasters/theme/theme1.xml" Id="Ra9e76efcb57040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a22c9fb00640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4d2a5068844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6fe1d6f0145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569becaa44f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eb58eaf3d4b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afd39b9c445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a504364f54b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NORTHLIGHT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NORTHLIGHT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NORTHLIGHT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NORTHLIGHT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NORTHLIGHT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NORTHLIGHT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Kråkstadveien 116B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1408 Kråkstad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922 016 402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NORTHLIGHT AS</a:t>
            </a:r>
          </a:p>
        </p:txBody>
      </p:sp>
    </p:spTree>
  </p:cSld>
  <p:clrMapOvr>
    <a:masterClrMapping xmlns:a="http://schemas.openxmlformats.org/drawingml/2006/main"/>
  </p:clrMapOvr>
</p:sld>
</file>