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cfbdaed0a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fec85caf7449a"/>
  </p:sldMasterIdLst>
  <p:sldIdLst>
    <p:sldId xmlns:r="http://schemas.openxmlformats.org/officeDocument/2006/relationships" id="256" r:id="Ra39ce512e3164a78"/>
    <p:sldId xmlns:r="http://schemas.openxmlformats.org/officeDocument/2006/relationships" id="257" r:id="Ra39b10405cc0481c"/>
    <p:sldId xmlns:r="http://schemas.openxmlformats.org/officeDocument/2006/relationships" id="258" r:id="Rb3571e0f580d481a"/>
    <p:sldId xmlns:r="http://schemas.openxmlformats.org/officeDocument/2006/relationships" id="259" r:id="R52e1d3eb15454d5a"/>
    <p:sldId xmlns:r="http://schemas.openxmlformats.org/officeDocument/2006/relationships" id="260" r:id="Rbccbc8fd67d349f6"/>
    <p:sldId xmlns:r="http://schemas.openxmlformats.org/officeDocument/2006/relationships" id="261" r:id="R73e473e14d7d4e74"/>
    <p:sldId xmlns:r="http://schemas.openxmlformats.org/officeDocument/2006/relationships" id="262" r:id="R3e3dc2988f45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fec85caf7449a" /><Relationship Type="http://schemas.openxmlformats.org/officeDocument/2006/relationships/slide" Target="/ppt/slides/slide1.xml" Id="Ra39ce512e3164a78" /><Relationship Type="http://schemas.openxmlformats.org/officeDocument/2006/relationships/slide" Target="/ppt/slides/slide2.xml" Id="Ra39b10405cc0481c" /><Relationship Type="http://schemas.openxmlformats.org/officeDocument/2006/relationships/slide" Target="/ppt/slides/slide3.xml" Id="Rb3571e0f580d481a" /><Relationship Type="http://schemas.openxmlformats.org/officeDocument/2006/relationships/slide" Target="/ppt/slides/slide4.xml" Id="R52e1d3eb15454d5a" /><Relationship Type="http://schemas.openxmlformats.org/officeDocument/2006/relationships/slide" Target="/ppt/slides/slide5.xml" Id="Rbccbc8fd67d349f6" /><Relationship Type="http://schemas.openxmlformats.org/officeDocument/2006/relationships/slide" Target="/ppt/slides/slide6.xml" Id="R73e473e14d7d4e74" /><Relationship Type="http://schemas.openxmlformats.org/officeDocument/2006/relationships/slide" Target="/ppt/slides/slide7.xml" Id="R3e3dc2988f45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d4828b757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dba5e7a540ec" /><Relationship Type="http://schemas.openxmlformats.org/officeDocument/2006/relationships/theme" Target="/ppt/slideMasters/theme/theme1.xml" Id="Rdb535186bde5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adba5e7a5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720f11e6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f4b07bef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88aae151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60eef5b9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b32ea533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eec69dea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6a05fabe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NORTHLIGHT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6 893 349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KRISTINE EGELAND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