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81bffe600a43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6346c880234a4e"/>
  </p:sldMasterIdLst>
  <p:sldIdLst>
    <p:sldId xmlns:r="http://schemas.openxmlformats.org/officeDocument/2006/relationships" id="256" r:id="R5fcb2e8635a14439"/>
    <p:sldId xmlns:r="http://schemas.openxmlformats.org/officeDocument/2006/relationships" id="257" r:id="Ra04bc2364be3483b"/>
    <p:sldId xmlns:r="http://schemas.openxmlformats.org/officeDocument/2006/relationships" id="258" r:id="Re260eb144a244ce5"/>
    <p:sldId xmlns:r="http://schemas.openxmlformats.org/officeDocument/2006/relationships" id="259" r:id="Rd449fb2ce76f493e"/>
    <p:sldId xmlns:r="http://schemas.openxmlformats.org/officeDocument/2006/relationships" id="260" r:id="R97f8828a96a74c6c"/>
    <p:sldId xmlns:r="http://schemas.openxmlformats.org/officeDocument/2006/relationships" id="261" r:id="R975af3f8e5424a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6346c880234a4e" /><Relationship Type="http://schemas.openxmlformats.org/officeDocument/2006/relationships/slide" Target="/ppt/slides/slide1.xml" Id="R5fcb2e8635a14439" /><Relationship Type="http://schemas.openxmlformats.org/officeDocument/2006/relationships/slide" Target="/ppt/slides/slide2.xml" Id="Ra04bc2364be3483b" /><Relationship Type="http://schemas.openxmlformats.org/officeDocument/2006/relationships/slide" Target="/ppt/slides/slide3.xml" Id="Re260eb144a244ce5" /><Relationship Type="http://schemas.openxmlformats.org/officeDocument/2006/relationships/slide" Target="/ppt/slides/slide4.xml" Id="Rd449fb2ce76f493e" /><Relationship Type="http://schemas.openxmlformats.org/officeDocument/2006/relationships/slide" Target="/ppt/slides/slide5.xml" Id="R97f8828a96a74c6c" /><Relationship Type="http://schemas.openxmlformats.org/officeDocument/2006/relationships/slide" Target="/ppt/slides/slide6.xml" Id="R975af3f8e5424a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cf6d8b8cf48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90f2e0f424fb7" /><Relationship Type="http://schemas.openxmlformats.org/officeDocument/2006/relationships/theme" Target="/ppt/slideMasters/theme/theme1.xml" Id="Rc7fdceacd92c40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90f2e0f424f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ba54888894e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344b8fbba42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1cdd413d5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0db1d9a3649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f6a61a9f946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dfe833f2c4e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SVÆREN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HOLDING AS</a:t>
            </a:r>
          </a:p>
        </p:txBody>
      </p:sp>
    </p:spTree>
  </p:cSld>
  <p:clrMapOvr>
    <a:masterClrMapping xmlns:a="http://schemas.openxmlformats.org/drawingml/2006/main"/>
  </p:clrMapOvr>
</p:sld>
</file>