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2f8f1b195a0470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e83d9f3851f4f69"/>
  </p:sldMasterIdLst>
  <p:sldIdLst>
    <p:sldId xmlns:r="http://schemas.openxmlformats.org/officeDocument/2006/relationships" id="256" r:id="R190eee31c4734e19"/>
    <p:sldId xmlns:r="http://schemas.openxmlformats.org/officeDocument/2006/relationships" id="257" r:id="R7fbb04ad326640ff"/>
    <p:sldId xmlns:r="http://schemas.openxmlformats.org/officeDocument/2006/relationships" id="258" r:id="Rf2eed48ee066402d"/>
    <p:sldId xmlns:r="http://schemas.openxmlformats.org/officeDocument/2006/relationships" id="259" r:id="R1c7a4e0a42e1471d"/>
    <p:sldId xmlns:r="http://schemas.openxmlformats.org/officeDocument/2006/relationships" id="260" r:id="Rc0ba13c36f93437e"/>
    <p:sldId xmlns:r="http://schemas.openxmlformats.org/officeDocument/2006/relationships" id="261" r:id="Rc53405a462af4029"/>
    <p:sldId xmlns:r="http://schemas.openxmlformats.org/officeDocument/2006/relationships" id="262" r:id="Rae00a06f2709460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83d9f3851f4f69" /><Relationship Type="http://schemas.openxmlformats.org/officeDocument/2006/relationships/slide" Target="/ppt/slides/slide1.xml" Id="R190eee31c4734e19" /><Relationship Type="http://schemas.openxmlformats.org/officeDocument/2006/relationships/slide" Target="/ppt/slides/slide2.xml" Id="R7fbb04ad326640ff" /><Relationship Type="http://schemas.openxmlformats.org/officeDocument/2006/relationships/slide" Target="/ppt/slides/slide3.xml" Id="Rf2eed48ee066402d" /><Relationship Type="http://schemas.openxmlformats.org/officeDocument/2006/relationships/slide" Target="/ppt/slides/slide4.xml" Id="R1c7a4e0a42e1471d" /><Relationship Type="http://schemas.openxmlformats.org/officeDocument/2006/relationships/slide" Target="/ppt/slides/slide5.xml" Id="Rc0ba13c36f93437e" /><Relationship Type="http://schemas.openxmlformats.org/officeDocument/2006/relationships/slide" Target="/ppt/slides/slide6.xml" Id="Rc53405a462af4029" /><Relationship Type="http://schemas.openxmlformats.org/officeDocument/2006/relationships/slide" Target="/ppt/slides/slide7.xml" Id="Rae00a06f2709460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a0288337904a9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166995d84c465c" /><Relationship Type="http://schemas.openxmlformats.org/officeDocument/2006/relationships/theme" Target="/ppt/slideMasters/theme/theme1.xml" Id="R1001423a67e04e1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5166995d84c465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8be040c9a8473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778e39165640d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fa2265536a45c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65fcf7867e4e4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10b961b04c40a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14e97e78024e4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65e91414084cb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SVÆREN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SVÆREN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SVÆREN HOLDING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SVÆREN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SVÆREN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SVÆREN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2023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SVÆREN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HILDE KATRINE SVÆREN-HJULSTAD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SVÆREN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922 016 607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SVÆREN HOLDING AS</a:t>
            </a:r>
          </a:p>
        </p:txBody>
      </p:sp>
    </p:spTree>
  </p:cSld>
  <p:clrMapOvr>
    <a:masterClrMapping xmlns:a="http://schemas.openxmlformats.org/drawingml/2006/main"/>
  </p:clrMapOvr>
</p:sld>
</file>